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27" r:id="rId3"/>
    <p:sldId id="363" r:id="rId4"/>
    <p:sldId id="368" r:id="rId5"/>
    <p:sldId id="369" r:id="rId6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uvelle aquitaine" initials="na" lastIdx="10" clrIdx="0">
    <p:extLst>
      <p:ext uri="{19B8F6BF-5375-455C-9EA6-DF929625EA0E}">
        <p15:presenceInfo xmlns:p15="http://schemas.microsoft.com/office/powerpoint/2012/main" userId="nouvelle aquitai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94660"/>
  </p:normalViewPr>
  <p:slideViewPr>
    <p:cSldViewPr>
      <p:cViewPr varScale="1">
        <p:scale>
          <a:sx n="144" d="100"/>
          <a:sy n="144" d="100"/>
        </p:scale>
        <p:origin x="186" y="11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3307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E220A-5AEE-40B7-AD57-49BE425BE9B2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25037-D91B-4187-ABE5-C8EF18495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A3867-F0FA-40FA-AF62-6711FE940914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87060-C164-4AC7-BA6F-D0834D6EF7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IRON MAN OF WAR 002 NCV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B5CC-D468-4309-8AE7-3761DA6BFD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45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7C1FB92-91A9-42B9-B8CF-E8FE98262B8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B5CC-D468-4309-8AE7-3761DA6BFD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60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7C1FB92-91A9-42B9-B8CF-E8FE98262B8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B5CC-D468-4309-8AE7-3761DA6BFD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794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nd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99642"/>
            <a:ext cx="8229600" cy="27003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/>
          <a:lstStyle/>
          <a:p>
            <a:fld id="{A157A283-8E89-43E9-8FAE-A0BA766851C4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A692-7C51-4526-BFD5-6871E3807E1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7544" y="735546"/>
            <a:ext cx="8229600" cy="381689"/>
          </a:xfrm>
        </p:spPr>
        <p:txBody>
          <a:bodyPr>
            <a:normAutofit/>
          </a:bodyPr>
          <a:lstStyle>
            <a:lvl1pPr>
              <a:defRPr sz="2600">
                <a:solidFill>
                  <a:srgbClr val="136479"/>
                </a:solidFill>
                <a:latin typeface="IRON MAN OF WAR 002 NCV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5137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0"/>
            <a:ext cx="6995120" cy="8572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00150"/>
            <a:ext cx="8280920" cy="315379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B5CC-D468-4309-8AE7-3761DA6BFD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05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29273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116759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B5CC-D468-4309-8AE7-3761DA6BFD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70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0"/>
            <a:ext cx="6995120" cy="8572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0457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0457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B5CC-D468-4309-8AE7-3761DA6BFD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85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7C1FB92-91A9-42B9-B8CF-E8FE98262B8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B5CC-D468-4309-8AE7-3761DA6BFD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09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7C1FB92-91A9-42B9-B8CF-E8FE98262B8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B5CC-D468-4309-8AE7-3761DA6BFD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93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7C1FB92-91A9-42B9-B8CF-E8FE98262B8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B5CC-D468-4309-8AE7-3761DA6BFD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939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7C1FB92-91A9-42B9-B8CF-E8FE98262B8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B5CC-D468-4309-8AE7-3761DA6BFD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67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7C1FB92-91A9-42B9-B8CF-E8FE98262B8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B5CC-D468-4309-8AE7-3761DA6BFD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35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ropbox (PAU-PYRENEES 2017)\PPCKI - Pau 2015-2017\1.Pau 2017\13.Communication Marketing\2019\Partenaires\Partenaires 2019-2020\FFCK\vague ffck.p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4408842"/>
            <a:ext cx="9144000" cy="734658"/>
          </a:xfrm>
          <a:prstGeom prst="rect">
            <a:avLst/>
          </a:prstGeom>
          <a:noFill/>
        </p:spPr>
      </p:pic>
      <p:pic>
        <p:nvPicPr>
          <p:cNvPr id="1027" name="Picture 3" descr="C:\Users\user\Dropbox (PAU-PYRENEES 2017)\PPCKI - Pau 2015-2017\1.Pau 2017\13.Communication Marketing\2019\Partenaires\Partenaires 2019-2020\FFCK\FFCK nouvelle aq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42844" y="71420"/>
            <a:ext cx="1565197" cy="440664"/>
          </a:xfrm>
          <a:prstGeom prst="rect">
            <a:avLst/>
          </a:prstGeom>
          <a:noFill/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907704" y="0"/>
            <a:ext cx="69951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200151"/>
            <a:ext cx="8424936" cy="3099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2B5CC-D468-4309-8AE7-3761DA6BFDA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&gt;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227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IRON MAN OF WAR 002 NCV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1571618"/>
            <a:ext cx="8201028" cy="2286016"/>
          </a:xfrm>
        </p:spPr>
        <p:txBody>
          <a:bodyPr>
            <a:noAutofit/>
          </a:bodyPr>
          <a:lstStyle/>
          <a:p>
            <a:r>
              <a:rPr lang="fr-FR" sz="4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Pagayons au féminin !</a:t>
            </a:r>
            <a:br>
              <a:rPr lang="fr-FR" sz="4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fr-FR" sz="4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-</a:t>
            </a:r>
            <a:br>
              <a:rPr lang="fr-FR" sz="4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fr-FR" sz="4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Actions 2019</a:t>
            </a:r>
            <a:br>
              <a:rPr lang="fr-FR" sz="48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endParaRPr lang="fr-FR" sz="48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53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596" y="785800"/>
            <a:ext cx="8329640" cy="3429024"/>
          </a:xfrm>
        </p:spPr>
        <p:txBody>
          <a:bodyPr anchor="ctr">
            <a:noAutofit/>
          </a:bodyPr>
          <a:lstStyle/>
          <a:p>
            <a:pPr marL="0" lv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fr-FR" sz="1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r-FR" sz="1800" b="1" dirty="0" smtClean="0">
                <a:solidFill>
                  <a:prstClr val="black"/>
                </a:solidFill>
                <a:ea typeface="Calibri"/>
                <a:cs typeface="Times New Roman"/>
              </a:rPr>
              <a:t>Le weekend du 8-9-10 mars, </a:t>
            </a:r>
            <a:r>
              <a:rPr lang="fr-FR" sz="1800" b="1" dirty="0" smtClean="0">
                <a:solidFill>
                  <a:prstClr val="black"/>
                </a:solidFill>
                <a:ea typeface="Calibri"/>
                <a:cs typeface="Times New Roman"/>
              </a:rPr>
              <a:t>à l’occasion de </a:t>
            </a:r>
            <a:r>
              <a:rPr lang="fr-FR" sz="1800" b="1" dirty="0" smtClean="0">
                <a:solidFill>
                  <a:prstClr val="black"/>
                </a:solidFill>
                <a:ea typeface="Calibri"/>
                <a:cs typeface="Times New Roman"/>
              </a:rPr>
              <a:t>la journée internationale des droits des Femmes, </a:t>
            </a:r>
            <a:r>
              <a:rPr lang="fr-FR" sz="1800" b="1" dirty="0" smtClean="0">
                <a:solidFill>
                  <a:prstClr val="black"/>
                </a:solidFill>
                <a:ea typeface="Calibri"/>
                <a:cs typeface="Times New Roman"/>
              </a:rPr>
              <a:t>organisez dans vos structures </a:t>
            </a:r>
            <a:r>
              <a:rPr lang="fr-FR" sz="1800" b="1" dirty="0" smtClean="0">
                <a:solidFill>
                  <a:prstClr val="black"/>
                </a:solidFill>
                <a:ea typeface="Calibri"/>
                <a:cs typeface="Times New Roman"/>
              </a:rPr>
              <a:t>des animations </a:t>
            </a:r>
            <a:r>
              <a:rPr lang="fr-FR" sz="1800" b="1" dirty="0" smtClean="0">
                <a:solidFill>
                  <a:prstClr val="black"/>
                </a:solidFill>
                <a:ea typeface="Calibri"/>
                <a:cs typeface="Times New Roman"/>
              </a:rPr>
              <a:t>de découverte des activités canoë-kayak 100</a:t>
            </a:r>
            <a:r>
              <a:rPr lang="fr-FR" sz="1800" b="1" dirty="0" smtClean="0">
                <a:solidFill>
                  <a:prstClr val="black"/>
                </a:solidFill>
                <a:ea typeface="Calibri"/>
                <a:cs typeface="Times New Roman"/>
              </a:rPr>
              <a:t>% </a:t>
            </a:r>
            <a:r>
              <a:rPr lang="fr-FR" sz="1800" b="1" dirty="0" smtClean="0">
                <a:solidFill>
                  <a:prstClr val="black"/>
                </a:solidFill>
                <a:ea typeface="Calibri"/>
                <a:cs typeface="Times New Roman"/>
              </a:rPr>
              <a:t>féminines !</a:t>
            </a:r>
            <a:endParaRPr lang="fr-FR" sz="1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fr-FR" sz="16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r-FR" sz="1600" dirty="0" smtClean="0">
                <a:solidFill>
                  <a:prstClr val="black"/>
                </a:solidFill>
                <a:ea typeface="Calibri"/>
                <a:cs typeface="Times New Roman"/>
              </a:rPr>
              <a:t>De nombreuses manifestations d’envergure vont rythmer notre année sportive 2019, c’est l’occasion de profiter de cette focalisation médiatique pour favoriser </a:t>
            </a:r>
            <a:r>
              <a:rPr lang="fr-FR" sz="1600" dirty="0" smtClean="0">
                <a:solidFill>
                  <a:prstClr val="black"/>
                </a:solidFill>
                <a:ea typeface="Calibri"/>
                <a:cs typeface="Times New Roman"/>
              </a:rPr>
              <a:t>les rencontres entre kayakistes et non pratiquantes !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fr-FR" sz="1600" dirty="0" smtClean="0">
                <a:solidFill>
                  <a:prstClr val="black"/>
                </a:solidFill>
                <a:ea typeface="Calibri"/>
                <a:cs typeface="Times New Roman"/>
              </a:rPr>
              <a:t>Dynamisons la pratique féminine régionale en proposant des actions !</a:t>
            </a:r>
            <a:endParaRPr lang="fr-FR" sz="16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fr-FR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6"/>
          </a:xfrm>
        </p:spPr>
        <p:txBody>
          <a:bodyPr>
            <a:normAutofit/>
          </a:bodyPr>
          <a:lstStyle/>
          <a:p>
            <a:pPr lvl="0"/>
            <a:r>
              <a:rPr kumimoji="0" lang="fr-FR" sz="2400" b="1" i="0" u="none" strike="noStrike" kern="1400" cap="none" spc="25" normalizeH="0" baseline="0" noProof="0" dirty="0" smtClean="0">
                <a:ln>
                  <a:noFill/>
                </a:ln>
                <a:solidFill>
                  <a:srgbClr val="136479"/>
                </a:solidFill>
                <a:effectLst/>
                <a:uLnTx/>
                <a:uFillTx/>
                <a:latin typeface="+mj-lt"/>
                <a:ea typeface="Times New Roman"/>
                <a:cs typeface="Times New Roman"/>
              </a:rPr>
              <a:t>Un weekend Canoë-Kayak 100% féminin</a:t>
            </a:r>
            <a:endParaRPr lang="fr-FR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65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57158" y="928676"/>
            <a:ext cx="84296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fr-FR" sz="1600" dirty="0" smtClean="0"/>
              <a:t> </a:t>
            </a:r>
            <a:r>
              <a:rPr lang="fr-FR" sz="1600" dirty="0" smtClean="0"/>
              <a:t>Un maximum de clubs </a:t>
            </a:r>
            <a:r>
              <a:rPr lang="fr-FR" sz="1600" dirty="0" smtClean="0"/>
              <a:t>de la Région Nouvelle Aquitaine, toutes pratiques et disciplines confondues, organise une action féminine durant ce weekend là</a:t>
            </a:r>
          </a:p>
          <a:p>
            <a:pPr lvl="0"/>
            <a:endParaRPr lang="fr-FR" sz="1600" dirty="0" smtClean="0"/>
          </a:p>
          <a:p>
            <a:pPr lvl="0">
              <a:buFont typeface="Arial" pitchFamily="34" charset="0"/>
              <a:buChar char="•"/>
            </a:pPr>
            <a:r>
              <a:rPr lang="fr-FR" sz="1600" dirty="0" smtClean="0"/>
              <a:t> </a:t>
            </a:r>
            <a:r>
              <a:rPr lang="fr-FR" sz="1600" dirty="0" smtClean="0"/>
              <a:t>Par exemple, afin de développer </a:t>
            </a:r>
            <a:r>
              <a:rPr lang="fr-FR" sz="1600" dirty="0" smtClean="0"/>
              <a:t>la pratique et la fréquentation dans les Clubs : chaque licencié(e) vient pratiquer accompagné d’une </a:t>
            </a:r>
            <a:r>
              <a:rPr lang="fr-FR" sz="1600" dirty="0" smtClean="0"/>
              <a:t>pratiquante féminine </a:t>
            </a:r>
            <a:r>
              <a:rPr lang="fr-FR" sz="1600" dirty="0" smtClean="0"/>
              <a:t>débutante : parent, conjointe, amie, famille,… sans limite d’âge</a:t>
            </a:r>
          </a:p>
          <a:p>
            <a:pPr lvl="0"/>
            <a:endParaRPr lang="fr-FR" sz="1600" dirty="0" smtClean="0"/>
          </a:p>
          <a:p>
            <a:pPr lvl="0">
              <a:buFont typeface="Arial" pitchFamily="34" charset="0"/>
              <a:buChar char="•"/>
            </a:pPr>
            <a:r>
              <a:rPr lang="fr-FR" sz="1600" dirty="0" smtClean="0"/>
              <a:t> </a:t>
            </a:r>
            <a:r>
              <a:rPr lang="fr-FR" sz="1600" dirty="0" smtClean="0"/>
              <a:t>Créer un </a:t>
            </a:r>
            <a:r>
              <a:rPr lang="fr-FR" sz="1600" dirty="0" smtClean="0"/>
              <a:t>événement annuel : monter un événement type, à reproduire les années futures dans </a:t>
            </a:r>
            <a:r>
              <a:rPr lang="fr-FR" sz="1600" dirty="0" smtClean="0"/>
              <a:t>votre structure ou proposer une animation qui pourra être reproduite dans d’autres clubs</a:t>
            </a:r>
            <a:endParaRPr lang="fr-FR" sz="1600" dirty="0" smtClean="0"/>
          </a:p>
          <a:p>
            <a:pPr lvl="0">
              <a:buFont typeface="Arial" pitchFamily="34" charset="0"/>
              <a:buChar char="•"/>
            </a:pPr>
            <a:endParaRPr lang="fr-FR" sz="1600" dirty="0" smtClean="0"/>
          </a:p>
          <a:p>
            <a:pPr lvl="0">
              <a:buFont typeface="Arial" pitchFamily="34" charset="0"/>
              <a:buChar char="•"/>
            </a:pPr>
            <a:r>
              <a:rPr lang="fr-FR" sz="1600" dirty="0" smtClean="0"/>
              <a:t> </a:t>
            </a:r>
            <a:r>
              <a:rPr lang="fr-FR" sz="1600" dirty="0" smtClean="0"/>
              <a:t>Monter une équipe féminine afin de participer à quelques évènements majeurs de Nouvelle Aquitaine en 2019 : </a:t>
            </a:r>
            <a:r>
              <a:rPr lang="fr-FR" sz="1600" dirty="0" smtClean="0"/>
              <a:t>Journée Départementale Féminine à Pau en mai, Mimizan Paddle Games en août, Marathon de la Dordogne en </a:t>
            </a:r>
            <a:r>
              <a:rPr lang="fr-FR" sz="1600" dirty="0" smtClean="0"/>
              <a:t>septembre</a:t>
            </a:r>
            <a:endParaRPr lang="fr-FR" sz="1600" dirty="0"/>
          </a:p>
        </p:txBody>
      </p:sp>
      <p:sp>
        <p:nvSpPr>
          <p:cNvPr id="8" name="Titr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8"/>
          </a:xfrm>
        </p:spPr>
        <p:txBody>
          <a:bodyPr>
            <a:normAutofit/>
          </a:bodyPr>
          <a:lstStyle/>
          <a:p>
            <a:pPr lvl="0"/>
            <a:r>
              <a:rPr lang="fr-FR" sz="2200" b="1" kern="1400" spc="25" dirty="0" smtClean="0">
                <a:solidFill>
                  <a:srgbClr val="136479"/>
                </a:solidFill>
                <a:latin typeface="+mj-lt"/>
                <a:ea typeface="Times New Roman"/>
                <a:cs typeface="Times New Roman"/>
              </a:rPr>
              <a:t>Nos Objectifs</a:t>
            </a:r>
            <a:endParaRPr lang="fr-FR" sz="2200" b="1" kern="1400" spc="25" dirty="0">
              <a:solidFill>
                <a:srgbClr val="136479"/>
              </a:solidFill>
              <a:latin typeface="+mj-lt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714362"/>
            <a:ext cx="8280920" cy="1857388"/>
          </a:xfrm>
        </p:spPr>
        <p:txBody>
          <a:bodyPr>
            <a:noAutofit/>
          </a:bodyPr>
          <a:lstStyle/>
          <a:p>
            <a:pPr lvl="0"/>
            <a:r>
              <a:rPr lang="fr-FR" sz="1400" dirty="0" smtClean="0"/>
              <a:t>Le samedi 9 mars</a:t>
            </a:r>
          </a:p>
          <a:p>
            <a:r>
              <a:rPr lang="fr-FR" sz="1400" dirty="0" smtClean="0"/>
              <a:t>3 créneaux dans l’après midi, à 14h – 16h et 18h</a:t>
            </a:r>
          </a:p>
          <a:p>
            <a:pPr lvl="0"/>
            <a:r>
              <a:rPr lang="fr-FR" sz="1400" dirty="0" smtClean="0"/>
              <a:t>Objectif : faire découvrir le </a:t>
            </a:r>
            <a:r>
              <a:rPr lang="fr-FR" sz="1400" dirty="0" err="1" smtClean="0"/>
              <a:t>canoë-kayak</a:t>
            </a:r>
            <a:r>
              <a:rPr lang="fr-FR" sz="1400" dirty="0" smtClean="0"/>
              <a:t> à des non pratiquantes</a:t>
            </a:r>
          </a:p>
          <a:p>
            <a:pPr lvl="0"/>
            <a:r>
              <a:rPr lang="fr-FR" sz="1400" dirty="0" smtClean="0"/>
              <a:t>Encadrement : 2 licenciées du Club et 1 moniteur/monitrice</a:t>
            </a:r>
          </a:p>
          <a:p>
            <a:pPr lvl="0"/>
            <a:r>
              <a:rPr lang="fr-FR" sz="1400" dirty="0" smtClean="0"/>
              <a:t>Séance réservée à 10 personnes max</a:t>
            </a:r>
          </a:p>
          <a:p>
            <a:pPr lvl="0"/>
            <a:r>
              <a:rPr lang="fr-FR" sz="1400" dirty="0" smtClean="0"/>
              <a:t>Echauffement tonique avant chaque séance</a:t>
            </a:r>
          </a:p>
          <a:p>
            <a:pPr lvl="0"/>
            <a:r>
              <a:rPr lang="fr-FR" sz="1400" dirty="0" smtClean="0"/>
              <a:t>Matériel mis à disposition des pratiquantes : combinaison, kayak, pagaie, casque, gilet, chaussons</a:t>
            </a:r>
          </a:p>
        </p:txBody>
      </p:sp>
      <p:sp>
        <p:nvSpPr>
          <p:cNvPr id="4" name="Titr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24"/>
          </a:xfrm>
        </p:spPr>
        <p:txBody>
          <a:bodyPr>
            <a:normAutofit/>
          </a:bodyPr>
          <a:lstStyle/>
          <a:p>
            <a:pPr lvl="0"/>
            <a:r>
              <a:rPr lang="fr-FR" sz="2200" b="1" kern="1400" spc="25" dirty="0" smtClean="0">
                <a:solidFill>
                  <a:srgbClr val="136479"/>
                </a:solidFill>
                <a:latin typeface="+mj-lt"/>
                <a:ea typeface="Times New Roman"/>
                <a:cs typeface="Times New Roman"/>
              </a:rPr>
              <a:t>Idées de programme pour une demi journée</a:t>
            </a:r>
            <a:endParaRPr lang="fr-FR" sz="2200" b="1" kern="1400" spc="25" dirty="0">
              <a:solidFill>
                <a:srgbClr val="136479"/>
              </a:solidFill>
              <a:latin typeface="+mj-lt"/>
              <a:ea typeface="Times New Roman"/>
              <a:cs typeface="Times New Roman"/>
            </a:endParaRPr>
          </a:p>
        </p:txBody>
      </p:sp>
      <p:sp>
        <p:nvSpPr>
          <p:cNvPr id="5" name="Titre 4"/>
          <p:cNvSpPr txBox="1">
            <a:spLocks/>
          </p:cNvSpPr>
          <p:nvPr/>
        </p:nvSpPr>
        <p:spPr>
          <a:xfrm>
            <a:off x="0" y="2571750"/>
            <a:ext cx="91440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1" i="0" u="none" strike="noStrike" kern="1400" cap="none" spc="25" normalizeH="0" baseline="0" noProof="0" dirty="0" smtClean="0">
                <a:ln>
                  <a:noFill/>
                </a:ln>
                <a:solidFill>
                  <a:srgbClr val="136479"/>
                </a:solidFill>
                <a:effectLst/>
                <a:uLnTx/>
                <a:uFillTx/>
                <a:latin typeface="+mj-lt"/>
                <a:ea typeface="Times New Roman"/>
                <a:cs typeface="Times New Roman"/>
              </a:rPr>
              <a:t>Autres </a:t>
            </a:r>
            <a:r>
              <a:rPr lang="fr-FR" sz="2200" b="1" kern="1400" spc="25" dirty="0" smtClean="0">
                <a:solidFill>
                  <a:srgbClr val="136479"/>
                </a:solidFill>
                <a:latin typeface="+mj-lt"/>
                <a:ea typeface="Times New Roman"/>
                <a:cs typeface="Times New Roman"/>
              </a:rPr>
              <a:t>i</a:t>
            </a:r>
            <a:r>
              <a:rPr kumimoji="0" lang="fr-FR" sz="2200" b="1" i="0" u="none" strike="noStrike" kern="1400" cap="none" spc="25" normalizeH="0" baseline="0" noProof="0" dirty="0" err="1" smtClean="0">
                <a:ln>
                  <a:noFill/>
                </a:ln>
                <a:solidFill>
                  <a:srgbClr val="136479"/>
                </a:solidFill>
                <a:effectLst/>
                <a:uLnTx/>
                <a:uFillTx/>
                <a:latin typeface="+mj-lt"/>
                <a:ea typeface="Times New Roman"/>
                <a:cs typeface="Times New Roman"/>
              </a:rPr>
              <a:t>dées</a:t>
            </a:r>
            <a:r>
              <a:rPr kumimoji="0" lang="fr-FR" sz="2200" b="1" i="0" u="none" strike="noStrike" kern="1400" cap="none" spc="25" normalizeH="0" baseline="0" noProof="0" dirty="0" smtClean="0">
                <a:ln>
                  <a:noFill/>
                </a:ln>
                <a:solidFill>
                  <a:srgbClr val="136479"/>
                </a:solidFill>
                <a:effectLst/>
                <a:uLnTx/>
                <a:uFillTx/>
                <a:latin typeface="+mj-lt"/>
                <a:ea typeface="Times New Roman"/>
                <a:cs typeface="Times New Roman"/>
              </a:rPr>
              <a:t> d’animations</a:t>
            </a:r>
            <a:endParaRPr kumimoji="0" lang="fr-FR" sz="2200" b="1" i="0" u="none" strike="noStrike" kern="1400" cap="none" spc="25" normalizeH="0" baseline="0" noProof="0" dirty="0">
              <a:ln>
                <a:noFill/>
              </a:ln>
              <a:solidFill>
                <a:srgbClr val="136479"/>
              </a:solidFill>
              <a:effectLst/>
              <a:uLnTx/>
              <a:uFillTx/>
              <a:latin typeface="+mj-lt"/>
              <a:ea typeface="Times New Roman"/>
              <a:cs typeface="Times New Roman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28596" y="2928940"/>
            <a:ext cx="8280920" cy="1285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 Initiation au Canoë-Kayak</a:t>
            </a:r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 Initiation  au Stand up </a:t>
            </a:r>
            <a:r>
              <a:rPr lang="fr-FR" sz="1400" dirty="0" err="1" smtClean="0"/>
              <a:t>Paddle</a:t>
            </a:r>
            <a:endParaRPr lang="fr-FR" sz="1400" dirty="0" smtClean="0"/>
          </a:p>
          <a:p>
            <a:pPr lvl="0">
              <a:buFont typeface="Arial" pitchFamily="34" charset="0"/>
              <a:buChar char="•"/>
            </a:pPr>
            <a:r>
              <a:rPr lang="en-US" sz="1400" dirty="0" smtClean="0"/>
              <a:t> Séance paddle yoga </a:t>
            </a:r>
            <a:r>
              <a:rPr lang="en-US" sz="1400" dirty="0" err="1" smtClean="0"/>
              <a:t>ou</a:t>
            </a:r>
            <a:r>
              <a:rPr lang="en-US" sz="1400" dirty="0" smtClean="0"/>
              <a:t> paddle fitness</a:t>
            </a:r>
            <a:endParaRPr lang="fr-FR" sz="1400" dirty="0" smtClean="0"/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 Soirée d’échanges avec des athlètes du haut niveau</a:t>
            </a:r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…</a:t>
            </a:r>
            <a:endParaRPr lang="fr-FR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357158" y="1571618"/>
            <a:ext cx="8280920" cy="185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plus d’informations, contactez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400" baseline="0" dirty="0" smtClean="0"/>
          </a:p>
          <a:p>
            <a:pPr marL="342900" lvl="0" indent="-342900">
              <a:spcBef>
                <a:spcPct val="20000"/>
              </a:spcBef>
            </a:pPr>
            <a:r>
              <a:rPr lang="fr-FR" sz="1400" dirty="0" smtClean="0"/>
              <a:t>	Marianne Agulhon, </a:t>
            </a:r>
            <a:r>
              <a:rPr lang="fr-FR" sz="1400" dirty="0"/>
              <a:t>magulhon@wanadoo.fr </a:t>
            </a:r>
            <a:r>
              <a:rPr lang="fr-FR" sz="1400" dirty="0" smtClean="0"/>
              <a:t>	</a:t>
            </a:r>
            <a:endParaRPr lang="fr-FR" sz="1400" dirty="0" smtClean="0"/>
          </a:p>
          <a:p>
            <a:pPr marL="342900" lvl="0" indent="-342900">
              <a:spcBef>
                <a:spcPct val="20000"/>
              </a:spcBef>
            </a:pPr>
            <a:endParaRPr lang="fr-FR" sz="1400" dirty="0"/>
          </a:p>
          <a:p>
            <a:pPr marL="342900" lvl="0" indent="-342900">
              <a:spcBef>
                <a:spcPct val="20000"/>
              </a:spcBef>
            </a:pPr>
            <a:r>
              <a:rPr lang="fr-FR" sz="1400" dirty="0" smtClean="0"/>
              <a:t>	Dominique </a:t>
            </a:r>
            <a:r>
              <a:rPr lang="fr-FR" sz="1400" dirty="0" smtClean="0"/>
              <a:t>Massicot, dmassicot@ffck.org</a:t>
            </a:r>
            <a:endParaRPr kumimoji="0" lang="fr-FR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400" baseline="0" dirty="0" smtClean="0"/>
          </a:p>
          <a:p>
            <a:pPr marL="342900" lvl="0" indent="-342900">
              <a:spcBef>
                <a:spcPct val="20000"/>
              </a:spcBef>
            </a:pPr>
            <a:r>
              <a:rPr lang="fr-FR" sz="1400" dirty="0" smtClean="0"/>
              <a:t>	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U2015-2017_Modèle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PAU2015-2017_Modèle PPT</Template>
  <TotalTime>4012</TotalTime>
  <Words>321</Words>
  <Application>Microsoft Office PowerPoint</Application>
  <PresentationFormat>Affichage à l'écran (16:9)</PresentationFormat>
  <Paragraphs>36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IRON MAN OF WAR 002 NCV</vt:lpstr>
      <vt:lpstr>Times New Roman</vt:lpstr>
      <vt:lpstr>PAU2015-2017_Modèle PPT</vt:lpstr>
      <vt:lpstr>Pagayons au féminin ! - Actions 2019 </vt:lpstr>
      <vt:lpstr>Un weekend Canoë-Kayak 100% féminin</vt:lpstr>
      <vt:lpstr>Nos Objectifs</vt:lpstr>
      <vt:lpstr>Idées de programme pour une demi journée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communication</dc:title>
  <dc:creator>UTIL</dc:creator>
  <cp:lastModifiedBy>nouvelle aquitaine</cp:lastModifiedBy>
  <cp:revision>340</cp:revision>
  <dcterms:created xsi:type="dcterms:W3CDTF">2015-02-17T15:41:36Z</dcterms:created>
  <dcterms:modified xsi:type="dcterms:W3CDTF">2019-02-21T13:42:03Z</dcterms:modified>
</cp:coreProperties>
</file>