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7">
  <p:sldMasterIdLst>
    <p:sldMasterId id="2147483648" r:id="rId4"/>
  </p:sldMasterIdLst>
  <p:notesMasterIdLst>
    <p:notesMasterId r:id="rId44"/>
  </p:notesMasterIdLst>
  <p:sldIdLst>
    <p:sldId id="256" r:id="rId5"/>
    <p:sldId id="257" r:id="rId6"/>
    <p:sldId id="577" r:id="rId7"/>
    <p:sldId id="871" r:id="rId8"/>
    <p:sldId id="926" r:id="rId9"/>
    <p:sldId id="994" r:id="rId10"/>
    <p:sldId id="945" r:id="rId11"/>
    <p:sldId id="941" r:id="rId12"/>
    <p:sldId id="946" r:id="rId13"/>
    <p:sldId id="947" r:id="rId14"/>
    <p:sldId id="948" r:id="rId15"/>
    <p:sldId id="949" r:id="rId16"/>
    <p:sldId id="950" r:id="rId17"/>
    <p:sldId id="951" r:id="rId18"/>
    <p:sldId id="952" r:id="rId19"/>
    <p:sldId id="953" r:id="rId20"/>
    <p:sldId id="954" r:id="rId21"/>
    <p:sldId id="955" r:id="rId22"/>
    <p:sldId id="956" r:id="rId23"/>
    <p:sldId id="987" r:id="rId24"/>
    <p:sldId id="1008" r:id="rId25"/>
    <p:sldId id="1007" r:id="rId26"/>
    <p:sldId id="518" r:id="rId27"/>
    <p:sldId id="1011" r:id="rId28"/>
    <p:sldId id="1025" r:id="rId29"/>
    <p:sldId id="1026" r:id="rId30"/>
    <p:sldId id="1027" r:id="rId31"/>
    <p:sldId id="1028" r:id="rId32"/>
    <p:sldId id="1029" r:id="rId33"/>
    <p:sldId id="1030" r:id="rId34"/>
    <p:sldId id="1031" r:id="rId35"/>
    <p:sldId id="1024" r:id="rId36"/>
    <p:sldId id="1023" r:id="rId37"/>
    <p:sldId id="1016" r:id="rId38"/>
    <p:sldId id="1019" r:id="rId39"/>
    <p:sldId id="1017" r:id="rId40"/>
    <p:sldId id="985" r:id="rId41"/>
    <p:sldId id="811" r:id="rId42"/>
    <p:sldId id="812" r:id="rId43"/>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 " initials="" lastIdx="2" clrIdx="0">
    <p:extLst>
      <p:ext uri="{19B8F6BF-5375-455C-9EA6-DF929625EA0E}">
        <p15:presenceInfo xmlns:p15="http://schemas.microsoft.com/office/powerpoint/2012/main" userId="a8493d9c5fa3c6d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574B8"/>
    <a:srgbClr val="CE5F2E"/>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5A3878D-EE97-41E2-ACBF-B5854159EAE0}" v="8" dt="2021-05-18T09:15:18.394"/>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286" autoAdjust="0"/>
    <p:restoredTop sz="93842" autoAdjust="0"/>
  </p:normalViewPr>
  <p:slideViewPr>
    <p:cSldViewPr snapToGrid="0">
      <p:cViewPr varScale="1">
        <p:scale>
          <a:sx n="68" d="100"/>
          <a:sy n="68" d="100"/>
        </p:scale>
        <p:origin x="684"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heme" Target="theme/theme1.xml"/><Relationship Id="rId8" Type="http://schemas.openxmlformats.org/officeDocument/2006/relationships/slide" Target="slides/slide4.xml"/><Relationship Id="rId51"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anne AGULHON" userId="a04b25e3-d598-40d0-9bfc-4008af7a3112" providerId="ADAL" clId="{AB60186A-8C98-4D9F-8B4E-786C02402269}"/>
    <pc:docChg chg="addSld modSld">
      <pc:chgData name="Marianne AGULHON" userId="a04b25e3-d598-40d0-9bfc-4008af7a3112" providerId="ADAL" clId="{AB60186A-8C98-4D9F-8B4E-786C02402269}" dt="2021-05-18T14:24:30.816" v="0"/>
      <pc:docMkLst>
        <pc:docMk/>
      </pc:docMkLst>
      <pc:sldChg chg="add">
        <pc:chgData name="Marianne AGULHON" userId="a04b25e3-d598-40d0-9bfc-4008af7a3112" providerId="ADAL" clId="{AB60186A-8C98-4D9F-8B4E-786C02402269}" dt="2021-05-18T14:24:30.816" v="0"/>
        <pc:sldMkLst>
          <pc:docMk/>
          <pc:sldMk cId="600909849" sldId="1025"/>
        </pc:sldMkLst>
      </pc:sldChg>
      <pc:sldChg chg="add">
        <pc:chgData name="Marianne AGULHON" userId="a04b25e3-d598-40d0-9bfc-4008af7a3112" providerId="ADAL" clId="{AB60186A-8C98-4D9F-8B4E-786C02402269}" dt="2021-05-18T14:24:30.816" v="0"/>
        <pc:sldMkLst>
          <pc:docMk/>
          <pc:sldMk cId="1526529820" sldId="1026"/>
        </pc:sldMkLst>
      </pc:sldChg>
      <pc:sldChg chg="add">
        <pc:chgData name="Marianne AGULHON" userId="a04b25e3-d598-40d0-9bfc-4008af7a3112" providerId="ADAL" clId="{AB60186A-8C98-4D9F-8B4E-786C02402269}" dt="2021-05-18T14:24:30.816" v="0"/>
        <pc:sldMkLst>
          <pc:docMk/>
          <pc:sldMk cId="751198333" sldId="1027"/>
        </pc:sldMkLst>
      </pc:sldChg>
      <pc:sldChg chg="add">
        <pc:chgData name="Marianne AGULHON" userId="a04b25e3-d598-40d0-9bfc-4008af7a3112" providerId="ADAL" clId="{AB60186A-8C98-4D9F-8B4E-786C02402269}" dt="2021-05-18T14:24:30.816" v="0"/>
        <pc:sldMkLst>
          <pc:docMk/>
          <pc:sldMk cId="2123191092" sldId="1028"/>
        </pc:sldMkLst>
      </pc:sldChg>
      <pc:sldChg chg="add">
        <pc:chgData name="Marianne AGULHON" userId="a04b25e3-d598-40d0-9bfc-4008af7a3112" providerId="ADAL" clId="{AB60186A-8C98-4D9F-8B4E-786C02402269}" dt="2021-05-18T14:24:30.816" v="0"/>
        <pc:sldMkLst>
          <pc:docMk/>
          <pc:sldMk cId="3005125734" sldId="1029"/>
        </pc:sldMkLst>
      </pc:sldChg>
      <pc:sldChg chg="add">
        <pc:chgData name="Marianne AGULHON" userId="a04b25e3-d598-40d0-9bfc-4008af7a3112" providerId="ADAL" clId="{AB60186A-8C98-4D9F-8B4E-786C02402269}" dt="2021-05-18T14:24:30.816" v="0"/>
        <pc:sldMkLst>
          <pc:docMk/>
          <pc:sldMk cId="439214615" sldId="1030"/>
        </pc:sldMkLst>
      </pc:sldChg>
      <pc:sldChg chg="add">
        <pc:chgData name="Marianne AGULHON" userId="a04b25e3-d598-40d0-9bfc-4008af7a3112" providerId="ADAL" clId="{AB60186A-8C98-4D9F-8B4E-786C02402269}" dt="2021-05-18T14:24:30.816" v="0"/>
        <pc:sldMkLst>
          <pc:docMk/>
          <pc:sldMk cId="3011141815" sldId="1031"/>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205357-9758-4B8E-92C1-C40A145FEBBB}" type="datetimeFigureOut">
              <a:rPr lang="fr-FR" smtClean="0"/>
              <a:t>18/05/2021</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67BF06-56EE-4A09-BEA9-0FB440169262}" type="slidenum">
              <a:rPr lang="fr-FR" smtClean="0"/>
              <a:t>‹N°›</a:t>
            </a:fld>
            <a:endParaRPr lang="fr-FR"/>
          </a:p>
        </p:txBody>
      </p:sp>
    </p:spTree>
    <p:extLst>
      <p:ext uri="{BB962C8B-B14F-4D97-AF65-F5344CB8AC3E}">
        <p14:creationId xmlns:p14="http://schemas.microsoft.com/office/powerpoint/2010/main" val="15284546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dirty="0">
                <a:effectLst/>
                <a:latin typeface="Calibri" panose="020F0502020204030204" pitchFamily="34" charset="0"/>
                <a:ea typeface="Times New Roman" panose="02020603050405020304" pitchFamily="18" charset="0"/>
              </a:rPr>
              <a:t>- détection sur les compétitions régionales et challenges Jeunes, </a:t>
            </a:r>
            <a:br>
              <a:rPr lang="fr-FR" sz="1200" dirty="0">
                <a:effectLst/>
                <a:latin typeface="Calibri" panose="020F0502020204030204" pitchFamily="34" charset="0"/>
                <a:ea typeface="Calibri" panose="020F0502020204030204" pitchFamily="34" charset="0"/>
              </a:rPr>
            </a:br>
            <a:r>
              <a:rPr lang="fr-FR" sz="1200" dirty="0">
                <a:effectLst/>
                <a:latin typeface="Calibri" panose="020F0502020204030204" pitchFamily="34" charset="0"/>
                <a:ea typeface="Times New Roman" panose="02020603050405020304" pitchFamily="18" charset="0"/>
              </a:rPr>
              <a:t>- détection sur les actions de formation et d’entraînement,</a:t>
            </a:r>
            <a:br>
              <a:rPr lang="fr-FR" sz="1200" dirty="0">
                <a:effectLst/>
                <a:latin typeface="Calibri" panose="020F0502020204030204" pitchFamily="34" charset="0"/>
                <a:ea typeface="Calibri" panose="020F0502020204030204" pitchFamily="34" charset="0"/>
              </a:rPr>
            </a:br>
            <a:r>
              <a:rPr lang="fr-FR" sz="1200" dirty="0">
                <a:effectLst/>
                <a:latin typeface="Calibri" panose="020F0502020204030204" pitchFamily="34" charset="0"/>
                <a:ea typeface="Times New Roman" panose="02020603050405020304" pitchFamily="18" charset="0"/>
              </a:rPr>
              <a:t>- détection tests PASS, </a:t>
            </a:r>
            <a:br>
              <a:rPr lang="fr-FR" sz="1200" dirty="0">
                <a:effectLst/>
                <a:latin typeface="Calibri" panose="020F0502020204030204" pitchFamily="34" charset="0"/>
                <a:ea typeface="Calibri" panose="020F0502020204030204" pitchFamily="34" charset="0"/>
              </a:rPr>
            </a:br>
            <a:r>
              <a:rPr lang="fr-FR" sz="1200" dirty="0">
                <a:effectLst/>
                <a:latin typeface="Calibri" panose="020F0502020204030204" pitchFamily="34" charset="0"/>
                <a:ea typeface="Times New Roman" panose="02020603050405020304" pitchFamily="18" charset="0"/>
              </a:rPr>
              <a:t>- formation en clubs, centres départementaux puis Pôles espoirs,</a:t>
            </a:r>
            <a:br>
              <a:rPr lang="fr-FR" sz="1200" dirty="0">
                <a:effectLst/>
                <a:latin typeface="Calibri" panose="020F0502020204030204" pitchFamily="34" charset="0"/>
                <a:ea typeface="Calibri" panose="020F0502020204030204" pitchFamily="34" charset="0"/>
              </a:rPr>
            </a:br>
            <a:r>
              <a:rPr lang="fr-FR" sz="1200" dirty="0">
                <a:effectLst/>
                <a:latin typeface="Calibri" panose="020F0502020204030204" pitchFamily="34" charset="0"/>
                <a:ea typeface="Times New Roman" panose="02020603050405020304" pitchFamily="18" charset="0"/>
              </a:rPr>
              <a:t>- formation sur stages et regroupements clubs, départementaux et régionaux, </a:t>
            </a:r>
            <a:br>
              <a:rPr lang="fr-FR" sz="1200" dirty="0">
                <a:effectLst/>
                <a:latin typeface="Calibri" panose="020F0502020204030204" pitchFamily="34" charset="0"/>
                <a:ea typeface="Calibri" panose="020F0502020204030204" pitchFamily="34" charset="0"/>
              </a:rPr>
            </a:br>
            <a:r>
              <a:rPr lang="fr-FR" sz="1200" dirty="0">
                <a:effectLst/>
                <a:latin typeface="Calibri" panose="020F0502020204030204" pitchFamily="34" charset="0"/>
                <a:ea typeface="Times New Roman" panose="02020603050405020304" pitchFamily="18" charset="0"/>
              </a:rPr>
              <a:t>- assistance technique sur les championnats de France et les sélections nationales U18, U23, senior</a:t>
            </a:r>
            <a:endParaRPr lang="fr-FR" dirty="0"/>
          </a:p>
        </p:txBody>
      </p:sp>
      <p:sp>
        <p:nvSpPr>
          <p:cNvPr id="4" name="Espace réservé du numéro de diapositive 3"/>
          <p:cNvSpPr>
            <a:spLocks noGrp="1"/>
          </p:cNvSpPr>
          <p:nvPr>
            <p:ph type="sldNum" sz="quarter" idx="5"/>
          </p:nvPr>
        </p:nvSpPr>
        <p:spPr/>
        <p:txBody>
          <a:bodyPr/>
          <a:lstStyle/>
          <a:p>
            <a:fld id="{4567BF06-56EE-4A09-BEA9-0FB440169262}" type="slidenum">
              <a:rPr lang="fr-FR" smtClean="0"/>
              <a:t>27</a:t>
            </a:fld>
            <a:endParaRPr lang="fr-FR"/>
          </a:p>
        </p:txBody>
      </p:sp>
    </p:spTree>
    <p:extLst>
      <p:ext uri="{BB962C8B-B14F-4D97-AF65-F5344CB8AC3E}">
        <p14:creationId xmlns:p14="http://schemas.microsoft.com/office/powerpoint/2010/main" val="38864213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1" dirty="0">
                <a:solidFill>
                  <a:srgbClr val="C00000"/>
                </a:solidFill>
                <a:effectLst/>
                <a:latin typeface="Calibri" panose="020F0502020204030204" pitchFamily="34" charset="0"/>
                <a:ea typeface="Times New Roman" panose="02020603050405020304" pitchFamily="18" charset="0"/>
              </a:rPr>
              <a:t>Fonctionnement annuel</a:t>
            </a:r>
            <a:r>
              <a:rPr lang="fr-FR" sz="1200" dirty="0">
                <a:effectLst/>
                <a:latin typeface="Calibri" panose="020F0502020204030204" pitchFamily="34" charset="0"/>
                <a:ea typeface="Times New Roman" panose="02020603050405020304" pitchFamily="18" charset="0"/>
              </a:rPr>
              <a:t> plan d’actions des commissions sportives et de la commission enseignement : actions 1 jour, action 2 jours, regroupements, stages, formations</a:t>
            </a:r>
            <a:br>
              <a:rPr lang="fr-FR" sz="1200" dirty="0">
                <a:effectLst/>
                <a:latin typeface="Calibri" panose="020F0502020204030204" pitchFamily="34" charset="0"/>
                <a:ea typeface="Calibri" panose="020F0502020204030204" pitchFamily="34" charset="0"/>
              </a:rPr>
            </a:br>
            <a:r>
              <a:rPr lang="fr-FR" sz="1200" b="1" dirty="0">
                <a:effectLst/>
                <a:latin typeface="Calibri" panose="020F0502020204030204" pitchFamily="34" charset="0"/>
                <a:ea typeface="Times New Roman" panose="02020603050405020304" pitchFamily="18" charset="0"/>
              </a:rPr>
              <a:t>Les Pôles =</a:t>
            </a:r>
            <a:r>
              <a:rPr lang="fr-FR" sz="1200" dirty="0">
                <a:effectLst/>
                <a:latin typeface="Calibri" panose="020F0502020204030204" pitchFamily="34" charset="0"/>
                <a:ea typeface="Times New Roman" panose="02020603050405020304" pitchFamily="18" charset="0"/>
              </a:rPr>
              <a:t> locomotive de la dynamique sportive régionale – le programme du Pôle sur les vacances scolaires et regroupements ciblés, est le cœur des grands stages régionaux.</a:t>
            </a:r>
            <a:br>
              <a:rPr lang="fr-FR" sz="1200" dirty="0">
                <a:effectLst/>
                <a:latin typeface="Calibri" panose="020F0502020204030204" pitchFamily="34" charset="0"/>
                <a:ea typeface="Calibri" panose="020F0502020204030204" pitchFamily="34" charset="0"/>
              </a:rPr>
            </a:br>
            <a:r>
              <a:rPr lang="fr-FR" sz="1200" dirty="0">
                <a:effectLst/>
                <a:latin typeface="Calibri" panose="020F0502020204030204" pitchFamily="34" charset="0"/>
                <a:ea typeface="Times New Roman" panose="02020603050405020304" pitchFamily="18" charset="0"/>
              </a:rPr>
              <a:t>Actions Pôles à l’approche des sélections nationales</a:t>
            </a:r>
            <a:br>
              <a:rPr lang="fr-FR" sz="1200" dirty="0">
                <a:effectLst/>
                <a:latin typeface="Calibri" panose="020F0502020204030204" pitchFamily="34" charset="0"/>
                <a:ea typeface="Calibri" panose="020F0502020204030204" pitchFamily="34" charset="0"/>
              </a:rPr>
            </a:br>
            <a:r>
              <a:rPr lang="fr-FR" sz="1200" dirty="0">
                <a:effectLst/>
                <a:latin typeface="Calibri" panose="020F0502020204030204" pitchFamily="34" charset="0"/>
                <a:ea typeface="Times New Roman" panose="02020603050405020304" pitchFamily="18" charset="0"/>
              </a:rPr>
              <a:t> </a:t>
            </a:r>
            <a:br>
              <a:rPr lang="fr-FR" sz="1200" dirty="0">
                <a:effectLst/>
                <a:latin typeface="Calibri" panose="020F0502020204030204" pitchFamily="34" charset="0"/>
                <a:ea typeface="Calibri" panose="020F0502020204030204" pitchFamily="34" charset="0"/>
              </a:rPr>
            </a:br>
            <a:r>
              <a:rPr lang="fr-FR" sz="1200" b="1" dirty="0">
                <a:solidFill>
                  <a:srgbClr val="C00000"/>
                </a:solidFill>
                <a:effectLst/>
                <a:latin typeface="Calibri" panose="020F0502020204030204" pitchFamily="34" charset="0"/>
                <a:ea typeface="Times New Roman" panose="02020603050405020304" pitchFamily="18" charset="0"/>
              </a:rPr>
              <a:t>Fonctionnement hebdomadaire :</a:t>
            </a:r>
            <a:r>
              <a:rPr lang="fr-FR" sz="1200" dirty="0">
                <a:solidFill>
                  <a:srgbClr val="C00000"/>
                </a:solidFill>
                <a:effectLst/>
                <a:latin typeface="Calibri" panose="020F0502020204030204" pitchFamily="34" charset="0"/>
                <a:ea typeface="Times New Roman" panose="02020603050405020304" pitchFamily="18" charset="0"/>
              </a:rPr>
              <a:t> </a:t>
            </a:r>
            <a:r>
              <a:rPr lang="fr-FR" sz="1200" dirty="0">
                <a:effectLst/>
                <a:latin typeface="Calibri" panose="020F0502020204030204" pitchFamily="34" charset="0"/>
                <a:ea typeface="Times New Roman" panose="02020603050405020304" pitchFamily="18" charset="0"/>
              </a:rPr>
              <a:t>dynamique, séances partagées, intégration et suivi des athlètes, formation des entraîneurs de club</a:t>
            </a:r>
            <a:br>
              <a:rPr lang="fr-FR" sz="1200" dirty="0">
                <a:effectLst/>
                <a:latin typeface="Calibri" panose="020F0502020204030204" pitchFamily="34" charset="0"/>
                <a:ea typeface="Calibri" panose="020F0502020204030204" pitchFamily="34" charset="0"/>
              </a:rPr>
            </a:br>
            <a:r>
              <a:rPr lang="fr-FR" sz="1200" b="1" dirty="0">
                <a:effectLst/>
                <a:latin typeface="Calibri" panose="020F0502020204030204" pitchFamily="34" charset="0"/>
                <a:ea typeface="Times New Roman" panose="02020603050405020304" pitchFamily="18" charset="0"/>
              </a:rPr>
              <a:t>Les Pôles =</a:t>
            </a:r>
            <a:r>
              <a:rPr lang="fr-FR" sz="1200" dirty="0">
                <a:effectLst/>
                <a:latin typeface="Calibri" panose="020F0502020204030204" pitchFamily="34" charset="0"/>
                <a:ea typeface="Times New Roman" panose="02020603050405020304" pitchFamily="18" charset="0"/>
              </a:rPr>
              <a:t> rôle de détection des potentiels et de formation des entraîneurs</a:t>
            </a:r>
            <a:br>
              <a:rPr lang="fr-FR" sz="1200" dirty="0">
                <a:effectLst/>
                <a:latin typeface="Calibri" panose="020F0502020204030204" pitchFamily="34" charset="0"/>
                <a:ea typeface="Calibri" panose="020F0502020204030204" pitchFamily="34" charset="0"/>
              </a:rPr>
            </a:br>
            <a:r>
              <a:rPr lang="fr-FR" sz="1200" dirty="0">
                <a:effectLst/>
                <a:latin typeface="Calibri" panose="020F0502020204030204" pitchFamily="34" charset="0"/>
                <a:ea typeface="Times New Roman" panose="02020603050405020304" pitchFamily="18" charset="0"/>
              </a:rPr>
              <a:t> </a:t>
            </a:r>
            <a:br>
              <a:rPr lang="fr-FR" sz="1200" dirty="0">
                <a:effectLst/>
                <a:latin typeface="Calibri" panose="020F0502020204030204" pitchFamily="34" charset="0"/>
                <a:ea typeface="Calibri" panose="020F0502020204030204" pitchFamily="34" charset="0"/>
              </a:rPr>
            </a:br>
            <a:r>
              <a:rPr lang="fr-FR" sz="1200" b="1" dirty="0">
                <a:solidFill>
                  <a:srgbClr val="C00000"/>
                </a:solidFill>
                <a:effectLst/>
                <a:latin typeface="Calibri" panose="020F0502020204030204" pitchFamily="34" charset="0"/>
                <a:ea typeface="Times New Roman" panose="02020603050405020304" pitchFamily="18" charset="0"/>
              </a:rPr>
              <a:t>Rôles de l’encadrement </a:t>
            </a:r>
            <a:r>
              <a:rPr lang="fr-FR" sz="1200" b="1" dirty="0">
                <a:effectLst/>
                <a:latin typeface="Calibri" panose="020F0502020204030204" pitchFamily="34" charset="0"/>
                <a:ea typeface="Times New Roman" panose="02020603050405020304" pitchFamily="18" charset="0"/>
              </a:rPr>
              <a:t>:</a:t>
            </a:r>
            <a:r>
              <a:rPr lang="fr-FR" sz="1200" dirty="0">
                <a:effectLst/>
                <a:latin typeface="Calibri" panose="020F0502020204030204" pitchFamily="34" charset="0"/>
                <a:ea typeface="Times New Roman" panose="02020603050405020304" pitchFamily="18" charset="0"/>
              </a:rPr>
              <a:t> valeurs, rayonnement, formation continue, coopération, innovation.</a:t>
            </a:r>
            <a:br>
              <a:rPr lang="fr-FR" sz="1200" dirty="0">
                <a:effectLst/>
                <a:latin typeface="Calibri" panose="020F0502020204030204" pitchFamily="34" charset="0"/>
                <a:ea typeface="Calibri" panose="020F0502020204030204" pitchFamily="34" charset="0"/>
              </a:rPr>
            </a:br>
            <a:r>
              <a:rPr lang="fr-FR" sz="1200" dirty="0">
                <a:effectLst/>
                <a:latin typeface="Calibri" panose="020F0502020204030204" pitchFamily="34" charset="0"/>
                <a:ea typeface="Times New Roman" panose="02020603050405020304" pitchFamily="18" charset="0"/>
              </a:rPr>
              <a:t> </a:t>
            </a:r>
            <a:br>
              <a:rPr lang="fr-FR" sz="1200" dirty="0">
                <a:effectLst/>
                <a:latin typeface="Calibri" panose="020F0502020204030204" pitchFamily="34" charset="0"/>
                <a:ea typeface="Calibri" panose="020F0502020204030204" pitchFamily="34" charset="0"/>
              </a:rPr>
            </a:br>
            <a:r>
              <a:rPr lang="fr-FR" sz="1200" b="1" dirty="0">
                <a:solidFill>
                  <a:srgbClr val="C00000"/>
                </a:solidFill>
                <a:effectLst/>
                <a:latin typeface="Calibri" panose="020F0502020204030204" pitchFamily="34" charset="0"/>
                <a:ea typeface="Times New Roman" panose="02020603050405020304" pitchFamily="18" charset="0"/>
              </a:rPr>
              <a:t>Maillage territorial</a:t>
            </a:r>
            <a:r>
              <a:rPr lang="fr-FR" sz="1200" dirty="0">
                <a:solidFill>
                  <a:srgbClr val="C00000"/>
                </a:solidFill>
                <a:effectLst/>
                <a:latin typeface="Calibri" panose="020F0502020204030204" pitchFamily="34" charset="0"/>
                <a:ea typeface="Times New Roman" panose="02020603050405020304" pitchFamily="18" charset="0"/>
              </a:rPr>
              <a:t> </a:t>
            </a:r>
            <a:r>
              <a:rPr lang="fr-FR" sz="1200" dirty="0">
                <a:effectLst/>
                <a:latin typeface="Calibri" panose="020F0502020204030204" pitchFamily="34" charset="0"/>
                <a:ea typeface="Times New Roman" panose="02020603050405020304" pitchFamily="18" charset="0"/>
              </a:rPr>
              <a:t>: clubs/sections sportives, centres départementaux, Pôles</a:t>
            </a:r>
            <a:br>
              <a:rPr lang="fr-FR" sz="1200" dirty="0">
                <a:effectLst/>
                <a:latin typeface="Calibri" panose="020F0502020204030204" pitchFamily="34" charset="0"/>
                <a:ea typeface="Calibri" panose="020F0502020204030204" pitchFamily="34" charset="0"/>
              </a:rPr>
            </a:br>
            <a:endParaRPr lang="fr-FR" dirty="0"/>
          </a:p>
        </p:txBody>
      </p:sp>
      <p:sp>
        <p:nvSpPr>
          <p:cNvPr id="4" name="Espace réservé du numéro de diapositive 3"/>
          <p:cNvSpPr>
            <a:spLocks noGrp="1"/>
          </p:cNvSpPr>
          <p:nvPr>
            <p:ph type="sldNum" sz="quarter" idx="5"/>
          </p:nvPr>
        </p:nvSpPr>
        <p:spPr/>
        <p:txBody>
          <a:bodyPr/>
          <a:lstStyle/>
          <a:p>
            <a:fld id="{4567BF06-56EE-4A09-BEA9-0FB440169262}" type="slidenum">
              <a:rPr lang="fr-FR" smtClean="0"/>
              <a:t>29</a:t>
            </a:fld>
            <a:endParaRPr lang="fr-FR"/>
          </a:p>
        </p:txBody>
      </p:sp>
    </p:spTree>
    <p:extLst>
      <p:ext uri="{BB962C8B-B14F-4D97-AF65-F5344CB8AC3E}">
        <p14:creationId xmlns:p14="http://schemas.microsoft.com/office/powerpoint/2010/main" val="18929502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06747" y="1613140"/>
            <a:ext cx="9144000" cy="2043472"/>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06747" y="3748687"/>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4ED92D6D-448B-4447-BD8E-3077E3E0DEF2}" type="datetimeFigureOut">
              <a:rPr lang="fr-FR" smtClean="0"/>
              <a:t>18/05/2021</a:t>
            </a:fld>
            <a:endParaRPr lang="fr-FR"/>
          </a:p>
        </p:txBody>
      </p:sp>
      <p:sp>
        <p:nvSpPr>
          <p:cNvPr id="6" name="Espace réservé du numéro de diapositive 5"/>
          <p:cNvSpPr>
            <a:spLocks noGrp="1"/>
          </p:cNvSpPr>
          <p:nvPr>
            <p:ph type="sldNum" sz="quarter" idx="12"/>
          </p:nvPr>
        </p:nvSpPr>
        <p:spPr/>
        <p:txBody>
          <a:bodyPr/>
          <a:lstStyle>
            <a:lvl1pPr algn="l">
              <a:defRPr/>
            </a:lvl1pPr>
          </a:lstStyle>
          <a:p>
            <a:fld id="{F8BC41F5-3F8C-48E6-BFFB-4ABA129BDA2E}" type="slidenum">
              <a:rPr lang="fr-FR" smtClean="0"/>
              <a:pPr/>
              <a:t>‹N°›</a:t>
            </a:fld>
            <a:endParaRPr lang="fr-FR" dirty="0"/>
          </a:p>
        </p:txBody>
      </p:sp>
    </p:spTree>
    <p:extLst>
      <p:ext uri="{BB962C8B-B14F-4D97-AF65-F5344CB8AC3E}">
        <p14:creationId xmlns:p14="http://schemas.microsoft.com/office/powerpoint/2010/main" val="39084266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4ED92D6D-448B-4447-BD8E-3077E3E0DEF2}" type="datetimeFigureOut">
              <a:rPr lang="fr-FR" smtClean="0"/>
              <a:t>18/05/2021</a:t>
            </a:fld>
            <a:endParaRPr lang="fr-FR"/>
          </a:p>
        </p:txBody>
      </p:sp>
      <p:sp>
        <p:nvSpPr>
          <p:cNvPr id="6" name="Espace réservé du numéro de diapositive 5"/>
          <p:cNvSpPr>
            <a:spLocks noGrp="1"/>
          </p:cNvSpPr>
          <p:nvPr>
            <p:ph type="sldNum" sz="quarter" idx="12"/>
          </p:nvPr>
        </p:nvSpPr>
        <p:spPr/>
        <p:txBody>
          <a:bodyPr/>
          <a:lstStyle/>
          <a:p>
            <a:fld id="{F8BC41F5-3F8C-48E6-BFFB-4ABA129BDA2E}" type="slidenum">
              <a:rPr lang="fr-FR" smtClean="0"/>
              <a:t>‹N°›</a:t>
            </a:fld>
            <a:endParaRPr lang="fr-FR"/>
          </a:p>
        </p:txBody>
      </p:sp>
    </p:spTree>
    <p:extLst>
      <p:ext uri="{BB962C8B-B14F-4D97-AF65-F5344CB8AC3E}">
        <p14:creationId xmlns:p14="http://schemas.microsoft.com/office/powerpoint/2010/main" val="40648104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4ED92D6D-448B-4447-BD8E-3077E3E0DEF2}" type="datetimeFigureOut">
              <a:rPr lang="fr-FR" smtClean="0"/>
              <a:t>18/05/2021</a:t>
            </a:fld>
            <a:endParaRPr lang="fr-FR"/>
          </a:p>
        </p:txBody>
      </p:sp>
      <p:sp>
        <p:nvSpPr>
          <p:cNvPr id="6" name="Espace réservé du numéro de diapositive 5"/>
          <p:cNvSpPr>
            <a:spLocks noGrp="1"/>
          </p:cNvSpPr>
          <p:nvPr>
            <p:ph type="sldNum" sz="quarter" idx="12"/>
          </p:nvPr>
        </p:nvSpPr>
        <p:spPr/>
        <p:txBody>
          <a:bodyPr/>
          <a:lstStyle/>
          <a:p>
            <a:fld id="{F8BC41F5-3F8C-48E6-BFFB-4ABA129BDA2E}" type="slidenum">
              <a:rPr lang="fr-FR" smtClean="0"/>
              <a:t>‹N°›</a:t>
            </a:fld>
            <a:endParaRPr lang="fr-FR"/>
          </a:p>
        </p:txBody>
      </p:sp>
    </p:spTree>
    <p:extLst>
      <p:ext uri="{BB962C8B-B14F-4D97-AF65-F5344CB8AC3E}">
        <p14:creationId xmlns:p14="http://schemas.microsoft.com/office/powerpoint/2010/main" val="21583567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_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a:xfrm rot="16200000">
            <a:off x="-1296822" y="3051338"/>
            <a:ext cx="4443502" cy="1325563"/>
          </a:xfrm>
        </p:spPr>
        <p:txBody>
          <a:bodyPr/>
          <a:lstStyle/>
          <a:p>
            <a:r>
              <a:rPr lang="fr-FR"/>
              <a:t>Modifiez le style du titre</a:t>
            </a:r>
          </a:p>
        </p:txBody>
      </p:sp>
      <p:sp>
        <p:nvSpPr>
          <p:cNvPr id="3" name="Espace réservé de la date 2"/>
          <p:cNvSpPr>
            <a:spLocks noGrp="1"/>
          </p:cNvSpPr>
          <p:nvPr>
            <p:ph type="dt" sz="half" idx="10"/>
          </p:nvPr>
        </p:nvSpPr>
        <p:spPr/>
        <p:txBody>
          <a:bodyPr/>
          <a:lstStyle/>
          <a:p>
            <a:fld id="{4ED92D6D-448B-4447-BD8E-3077E3E0DEF2}" type="datetimeFigureOut">
              <a:rPr lang="fr-FR" smtClean="0"/>
              <a:pPr/>
              <a:t>18/05/2021</a:t>
            </a:fld>
            <a:endParaRPr lang="fr-FR" dirty="0"/>
          </a:p>
        </p:txBody>
      </p:sp>
      <p:sp>
        <p:nvSpPr>
          <p:cNvPr id="4" name="Espace réservé du numéro de diapositive 3"/>
          <p:cNvSpPr>
            <a:spLocks noGrp="1"/>
          </p:cNvSpPr>
          <p:nvPr>
            <p:ph type="sldNum" sz="quarter" idx="11"/>
          </p:nvPr>
        </p:nvSpPr>
        <p:spPr/>
        <p:txBody>
          <a:bodyPr/>
          <a:lstStyle/>
          <a:p>
            <a:fld id="{F8BC41F5-3F8C-48E6-BFFB-4ABA129BDA2E}" type="slidenum">
              <a:rPr lang="fr-FR" smtClean="0"/>
              <a:pPr/>
              <a:t>‹N°›</a:t>
            </a:fld>
            <a:endParaRPr lang="fr-FR" dirty="0"/>
          </a:p>
        </p:txBody>
      </p:sp>
      <p:sp>
        <p:nvSpPr>
          <p:cNvPr id="5" name="Espace réservé du texte vertical 2">
            <a:extLst>
              <a:ext uri="{FF2B5EF4-FFF2-40B4-BE49-F238E27FC236}">
                <a16:creationId xmlns:a16="http://schemas.microsoft.com/office/drawing/2014/main" id="{B637CC4E-9436-478F-BC7B-19C95E1C06D0}"/>
              </a:ext>
            </a:extLst>
          </p:cNvPr>
          <p:cNvSpPr>
            <a:spLocks noGrp="1"/>
          </p:cNvSpPr>
          <p:nvPr>
            <p:ph type="body" orient="vert" idx="1"/>
          </p:nvPr>
        </p:nvSpPr>
        <p:spPr>
          <a:xfrm rot="16200000">
            <a:off x="4649197" y="-768736"/>
            <a:ext cx="4443504" cy="8965710"/>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0387347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4ED92D6D-448B-4447-BD8E-3077E3E0DEF2}" type="datetimeFigureOut">
              <a:rPr lang="fr-FR" smtClean="0"/>
              <a:t>18/05/2021</a:t>
            </a:fld>
            <a:endParaRPr lang="fr-FR"/>
          </a:p>
        </p:txBody>
      </p:sp>
      <p:sp>
        <p:nvSpPr>
          <p:cNvPr id="5" name="Espace réservé du pied de page 4"/>
          <p:cNvSpPr>
            <a:spLocks noGrp="1"/>
          </p:cNvSpPr>
          <p:nvPr>
            <p:ph type="ftr" sz="quarter" idx="11"/>
          </p:nvPr>
        </p:nvSpPr>
        <p:spPr>
          <a:xfrm>
            <a:off x="4038600" y="6356350"/>
            <a:ext cx="4114800"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p:txBody>
          <a:bodyPr/>
          <a:lstStyle/>
          <a:p>
            <a:fld id="{F8BC41F5-3F8C-48E6-BFFB-4ABA129BDA2E}" type="slidenum">
              <a:rPr lang="fr-FR" smtClean="0"/>
              <a:t>‹N°›</a:t>
            </a:fld>
            <a:endParaRPr lang="fr-FR"/>
          </a:p>
        </p:txBody>
      </p:sp>
    </p:spTree>
    <p:extLst>
      <p:ext uri="{BB962C8B-B14F-4D97-AF65-F5344CB8AC3E}">
        <p14:creationId xmlns:p14="http://schemas.microsoft.com/office/powerpoint/2010/main" val="38173360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8200" y="1544127"/>
            <a:ext cx="10515600" cy="268191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8200" y="4253032"/>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4ED92D6D-448B-4447-BD8E-3077E3E0DEF2}" type="datetimeFigureOut">
              <a:rPr lang="fr-FR" smtClean="0"/>
              <a:t>18/05/2021</a:t>
            </a:fld>
            <a:endParaRPr lang="fr-FR"/>
          </a:p>
        </p:txBody>
      </p:sp>
      <p:sp>
        <p:nvSpPr>
          <p:cNvPr id="5" name="Espace réservé du pied de page 4"/>
          <p:cNvSpPr>
            <a:spLocks noGrp="1"/>
          </p:cNvSpPr>
          <p:nvPr>
            <p:ph type="ftr" sz="quarter" idx="11"/>
          </p:nvPr>
        </p:nvSpPr>
        <p:spPr>
          <a:xfrm>
            <a:off x="4038600" y="6356350"/>
            <a:ext cx="4114800"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p:txBody>
          <a:bodyPr/>
          <a:lstStyle/>
          <a:p>
            <a:fld id="{F8BC41F5-3F8C-48E6-BFFB-4ABA129BDA2E}" type="slidenum">
              <a:rPr lang="fr-FR" smtClean="0"/>
              <a:t>‹N°›</a:t>
            </a:fld>
            <a:endParaRPr lang="fr-FR"/>
          </a:p>
        </p:txBody>
      </p:sp>
    </p:spTree>
    <p:extLst>
      <p:ext uri="{BB962C8B-B14F-4D97-AF65-F5344CB8AC3E}">
        <p14:creationId xmlns:p14="http://schemas.microsoft.com/office/powerpoint/2010/main" val="12903964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3945447"/>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3945447"/>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4ED92D6D-448B-4447-BD8E-3077E3E0DEF2}" type="datetimeFigureOut">
              <a:rPr lang="fr-FR" smtClean="0"/>
              <a:t>18/05/2021</a:t>
            </a:fld>
            <a:endParaRPr lang="fr-FR"/>
          </a:p>
        </p:txBody>
      </p:sp>
      <p:sp>
        <p:nvSpPr>
          <p:cNvPr id="7" name="Espace réservé du numéro de diapositive 6"/>
          <p:cNvSpPr>
            <a:spLocks noGrp="1"/>
          </p:cNvSpPr>
          <p:nvPr>
            <p:ph type="sldNum" sz="quarter" idx="12"/>
          </p:nvPr>
        </p:nvSpPr>
        <p:spPr/>
        <p:txBody>
          <a:bodyPr/>
          <a:lstStyle/>
          <a:p>
            <a:fld id="{F8BC41F5-3F8C-48E6-BFFB-4ABA129BDA2E}" type="slidenum">
              <a:rPr lang="fr-FR" smtClean="0"/>
              <a:t>‹N°›</a:t>
            </a:fld>
            <a:endParaRPr lang="fr-FR"/>
          </a:p>
        </p:txBody>
      </p:sp>
    </p:spTree>
    <p:extLst>
      <p:ext uri="{BB962C8B-B14F-4D97-AF65-F5344CB8AC3E}">
        <p14:creationId xmlns:p14="http://schemas.microsoft.com/office/powerpoint/2010/main" val="14988716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1811546" y="365125"/>
            <a:ext cx="9543841" cy="1325563"/>
          </a:xfrm>
        </p:spPr>
        <p:txBody>
          <a:bodyPr/>
          <a:lstStyle/>
          <a:p>
            <a:r>
              <a:rPr lang="fr-FR"/>
              <a:t>Modifiez le style du titre</a:t>
            </a:r>
          </a:p>
        </p:txBody>
      </p:sp>
      <p:sp>
        <p:nvSpPr>
          <p:cNvPr id="3" name="Espace réservé du texte 2"/>
          <p:cNvSpPr>
            <a:spLocks noGrp="1"/>
          </p:cNvSpPr>
          <p:nvPr>
            <p:ph type="body" idx="1"/>
          </p:nvPr>
        </p:nvSpPr>
        <p:spPr>
          <a:xfrm>
            <a:off x="839788" y="1857373"/>
            <a:ext cx="5157787" cy="6477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839788" y="2505075"/>
            <a:ext cx="5157787" cy="3248744"/>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857373"/>
            <a:ext cx="5183188" cy="64770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6172200" y="2505075"/>
            <a:ext cx="5183188" cy="3248744"/>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4ED92D6D-448B-4447-BD8E-3077E3E0DEF2}" type="datetimeFigureOut">
              <a:rPr lang="fr-FR" smtClean="0"/>
              <a:t>18/05/2021</a:t>
            </a:fld>
            <a:endParaRPr lang="fr-FR"/>
          </a:p>
        </p:txBody>
      </p:sp>
      <p:sp>
        <p:nvSpPr>
          <p:cNvPr id="9" name="Espace réservé du numéro de diapositive 8"/>
          <p:cNvSpPr>
            <a:spLocks noGrp="1"/>
          </p:cNvSpPr>
          <p:nvPr>
            <p:ph type="sldNum" sz="quarter" idx="12"/>
          </p:nvPr>
        </p:nvSpPr>
        <p:spPr/>
        <p:txBody>
          <a:bodyPr/>
          <a:lstStyle/>
          <a:p>
            <a:fld id="{F8BC41F5-3F8C-48E6-BFFB-4ABA129BDA2E}" type="slidenum">
              <a:rPr lang="fr-FR" smtClean="0"/>
              <a:t>‹N°›</a:t>
            </a:fld>
            <a:endParaRPr lang="fr-FR"/>
          </a:p>
        </p:txBody>
      </p:sp>
    </p:spTree>
    <p:extLst>
      <p:ext uri="{BB962C8B-B14F-4D97-AF65-F5344CB8AC3E}">
        <p14:creationId xmlns:p14="http://schemas.microsoft.com/office/powerpoint/2010/main" val="10908356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4ED92D6D-448B-4447-BD8E-3077E3E0DEF2}" type="datetimeFigureOut">
              <a:rPr lang="fr-FR" smtClean="0"/>
              <a:t>18/05/2021</a:t>
            </a:fld>
            <a:endParaRPr lang="fr-FR"/>
          </a:p>
        </p:txBody>
      </p:sp>
      <p:sp>
        <p:nvSpPr>
          <p:cNvPr id="4" name="Espace réservé du pied de page 3"/>
          <p:cNvSpPr>
            <a:spLocks noGrp="1"/>
          </p:cNvSpPr>
          <p:nvPr>
            <p:ph type="ftr" sz="quarter" idx="11"/>
          </p:nvPr>
        </p:nvSpPr>
        <p:spPr>
          <a:xfrm>
            <a:off x="4038600" y="6356350"/>
            <a:ext cx="4114800" cy="365125"/>
          </a:xfrm>
          <a:prstGeom prst="rect">
            <a:avLst/>
          </a:prstGeom>
        </p:spPr>
        <p:txBody>
          <a:bodyPr/>
          <a:lstStyle/>
          <a:p>
            <a:endParaRPr lang="fr-FR"/>
          </a:p>
        </p:txBody>
      </p:sp>
      <p:sp>
        <p:nvSpPr>
          <p:cNvPr id="5" name="Espace réservé du numéro de diapositive 4"/>
          <p:cNvSpPr>
            <a:spLocks noGrp="1"/>
          </p:cNvSpPr>
          <p:nvPr>
            <p:ph type="sldNum" sz="quarter" idx="12"/>
          </p:nvPr>
        </p:nvSpPr>
        <p:spPr/>
        <p:txBody>
          <a:bodyPr/>
          <a:lstStyle/>
          <a:p>
            <a:fld id="{F8BC41F5-3F8C-48E6-BFFB-4ABA129BDA2E}" type="slidenum">
              <a:rPr lang="fr-FR" smtClean="0"/>
              <a:t>‹N°›</a:t>
            </a:fld>
            <a:endParaRPr lang="fr-FR"/>
          </a:p>
        </p:txBody>
      </p:sp>
    </p:spTree>
    <p:extLst>
      <p:ext uri="{BB962C8B-B14F-4D97-AF65-F5344CB8AC3E}">
        <p14:creationId xmlns:p14="http://schemas.microsoft.com/office/powerpoint/2010/main" val="42207907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4ED92D6D-448B-4447-BD8E-3077E3E0DEF2}" type="datetimeFigureOut">
              <a:rPr lang="fr-FR" smtClean="0"/>
              <a:t>18/05/2021</a:t>
            </a:fld>
            <a:endParaRPr lang="fr-FR"/>
          </a:p>
        </p:txBody>
      </p:sp>
      <p:sp>
        <p:nvSpPr>
          <p:cNvPr id="4" name="Espace réservé du numéro de diapositive 3"/>
          <p:cNvSpPr>
            <a:spLocks noGrp="1"/>
          </p:cNvSpPr>
          <p:nvPr>
            <p:ph type="sldNum" sz="quarter" idx="12"/>
          </p:nvPr>
        </p:nvSpPr>
        <p:spPr/>
        <p:txBody>
          <a:bodyPr/>
          <a:lstStyle/>
          <a:p>
            <a:fld id="{F8BC41F5-3F8C-48E6-BFFB-4ABA129BDA2E}" type="slidenum">
              <a:rPr lang="fr-FR" smtClean="0"/>
              <a:t>‹N°›</a:t>
            </a:fld>
            <a:endParaRPr lang="fr-FR"/>
          </a:p>
        </p:txBody>
      </p:sp>
    </p:spTree>
    <p:extLst>
      <p:ext uri="{BB962C8B-B14F-4D97-AF65-F5344CB8AC3E}">
        <p14:creationId xmlns:p14="http://schemas.microsoft.com/office/powerpoint/2010/main" val="28026913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77042" y="457200"/>
            <a:ext cx="2994983" cy="1388853"/>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74051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6705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4ED92D6D-448B-4447-BD8E-3077E3E0DEF2}" type="datetimeFigureOut">
              <a:rPr lang="fr-FR" smtClean="0"/>
              <a:t>18/05/2021</a:t>
            </a:fld>
            <a:endParaRPr lang="fr-FR"/>
          </a:p>
        </p:txBody>
      </p:sp>
      <p:sp>
        <p:nvSpPr>
          <p:cNvPr id="7" name="Espace réservé du numéro de diapositive 6"/>
          <p:cNvSpPr>
            <a:spLocks noGrp="1"/>
          </p:cNvSpPr>
          <p:nvPr>
            <p:ph type="sldNum" sz="quarter" idx="12"/>
          </p:nvPr>
        </p:nvSpPr>
        <p:spPr/>
        <p:txBody>
          <a:bodyPr/>
          <a:lstStyle/>
          <a:p>
            <a:fld id="{F8BC41F5-3F8C-48E6-BFFB-4ABA129BDA2E}" type="slidenum">
              <a:rPr lang="fr-FR" smtClean="0"/>
              <a:t>‹N°›</a:t>
            </a:fld>
            <a:endParaRPr lang="fr-FR"/>
          </a:p>
        </p:txBody>
      </p:sp>
    </p:spTree>
    <p:extLst>
      <p:ext uri="{BB962C8B-B14F-4D97-AF65-F5344CB8AC3E}">
        <p14:creationId xmlns:p14="http://schemas.microsoft.com/office/powerpoint/2010/main" val="21488835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77042" y="457200"/>
            <a:ext cx="2994983" cy="1388853"/>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6"/>
            <a:ext cx="6172200" cy="476639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p>
        </p:txBody>
      </p:sp>
      <p:sp>
        <p:nvSpPr>
          <p:cNvPr id="4" name="Espace réservé du texte 3"/>
          <p:cNvSpPr>
            <a:spLocks noGrp="1"/>
          </p:cNvSpPr>
          <p:nvPr>
            <p:ph type="body" sz="half" idx="2"/>
          </p:nvPr>
        </p:nvSpPr>
        <p:spPr>
          <a:xfrm>
            <a:off x="839788" y="2057400"/>
            <a:ext cx="3932237" cy="369641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4ED92D6D-448B-4447-BD8E-3077E3E0DEF2}" type="datetimeFigureOut">
              <a:rPr lang="fr-FR" smtClean="0"/>
              <a:t>18/05/2021</a:t>
            </a:fld>
            <a:endParaRPr lang="fr-FR"/>
          </a:p>
        </p:txBody>
      </p:sp>
      <p:sp>
        <p:nvSpPr>
          <p:cNvPr id="7" name="Espace réservé du numéro de diapositive 6"/>
          <p:cNvSpPr>
            <a:spLocks noGrp="1"/>
          </p:cNvSpPr>
          <p:nvPr>
            <p:ph type="sldNum" sz="quarter" idx="12"/>
          </p:nvPr>
        </p:nvSpPr>
        <p:spPr/>
        <p:txBody>
          <a:bodyPr/>
          <a:lstStyle/>
          <a:p>
            <a:fld id="{F8BC41F5-3F8C-48E6-BFFB-4ABA129BDA2E}" type="slidenum">
              <a:rPr lang="fr-FR" smtClean="0"/>
              <a:t>‹N°›</a:t>
            </a:fld>
            <a:endParaRPr lang="fr-FR"/>
          </a:p>
        </p:txBody>
      </p:sp>
    </p:spTree>
    <p:extLst>
      <p:ext uri="{BB962C8B-B14F-4D97-AF65-F5344CB8AC3E}">
        <p14:creationId xmlns:p14="http://schemas.microsoft.com/office/powerpoint/2010/main" val="14929175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Image 7"/>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5900468"/>
            <a:ext cx="12192000" cy="957532"/>
          </a:xfrm>
          <a:prstGeom prst="rect">
            <a:avLst/>
          </a:prstGeom>
        </p:spPr>
      </p:pic>
      <p:sp>
        <p:nvSpPr>
          <p:cNvPr id="2" name="Espace réservé du titre 1"/>
          <p:cNvSpPr>
            <a:spLocks noGrp="1"/>
          </p:cNvSpPr>
          <p:nvPr>
            <p:ph type="title"/>
          </p:nvPr>
        </p:nvSpPr>
        <p:spPr>
          <a:xfrm>
            <a:off x="1762154" y="365125"/>
            <a:ext cx="9591645" cy="1325563"/>
          </a:xfrm>
          <a:prstGeom prst="rect">
            <a:avLst/>
          </a:prstGeom>
        </p:spPr>
        <p:txBody>
          <a:bodyPr vert="horz" lIns="91440" tIns="45720" rIns="91440" bIns="45720" rtlCol="0" anchor="ctr">
            <a:normAutofit/>
          </a:bodyPr>
          <a:lstStyle/>
          <a:p>
            <a:endParaRPr lang="fr-FR" dirty="0"/>
          </a:p>
        </p:txBody>
      </p:sp>
      <p:sp>
        <p:nvSpPr>
          <p:cNvPr id="3" name="Espace réservé du texte 2"/>
          <p:cNvSpPr>
            <a:spLocks noGrp="1"/>
          </p:cNvSpPr>
          <p:nvPr>
            <p:ph type="body" idx="1"/>
          </p:nvPr>
        </p:nvSpPr>
        <p:spPr>
          <a:xfrm>
            <a:off x="838200" y="1825625"/>
            <a:ext cx="10515600" cy="3938317"/>
          </a:xfrm>
          <a:prstGeom prst="rect">
            <a:avLst/>
          </a:prstGeom>
        </p:spPr>
        <p:txBody>
          <a:bodyPr vert="horz" lIns="91440" tIns="45720" rIns="91440" bIns="45720" rtlCol="0">
            <a:normAutofit/>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bg1"/>
                </a:solidFill>
              </a:defRPr>
            </a:lvl1pPr>
          </a:lstStyle>
          <a:p>
            <a:fld id="{4ED92D6D-448B-4447-BD8E-3077E3E0DEF2}" type="datetimeFigureOut">
              <a:rPr lang="fr-FR" smtClean="0"/>
              <a:pPr/>
              <a:t>18/05/2021</a:t>
            </a:fld>
            <a:endParaRPr lang="fr-FR" dirty="0"/>
          </a:p>
        </p:txBody>
      </p:sp>
      <p:sp>
        <p:nvSpPr>
          <p:cNvPr id="6" name="Espace réservé du numéro de diapositive 5"/>
          <p:cNvSpPr>
            <a:spLocks noGrp="1"/>
          </p:cNvSpPr>
          <p:nvPr>
            <p:ph type="sldNum" sz="quarter" idx="4"/>
          </p:nvPr>
        </p:nvSpPr>
        <p:spPr>
          <a:xfrm>
            <a:off x="3581400" y="6356349"/>
            <a:ext cx="2743200" cy="365125"/>
          </a:xfrm>
          <a:prstGeom prst="rect">
            <a:avLst/>
          </a:prstGeom>
        </p:spPr>
        <p:txBody>
          <a:bodyPr vert="horz" lIns="91440" tIns="45720" rIns="91440" bIns="45720" rtlCol="0" anchor="ctr"/>
          <a:lstStyle>
            <a:lvl1pPr algn="l">
              <a:defRPr sz="1200">
                <a:solidFill>
                  <a:schemeClr val="bg1"/>
                </a:solidFill>
              </a:defRPr>
            </a:lvl1pPr>
          </a:lstStyle>
          <a:p>
            <a:fld id="{F8BC41F5-3F8C-48E6-BFFB-4ABA129BDA2E}" type="slidenum">
              <a:rPr lang="fr-FR" smtClean="0"/>
              <a:pPr/>
              <a:t>‹N°›</a:t>
            </a:fld>
            <a:endParaRPr lang="fr-FR" dirty="0"/>
          </a:p>
        </p:txBody>
      </p:sp>
      <p:pic>
        <p:nvPicPr>
          <p:cNvPr id="5" name="Image 4"/>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89106" y="365125"/>
            <a:ext cx="1506344" cy="1075648"/>
          </a:xfrm>
          <a:prstGeom prst="rect">
            <a:avLst/>
          </a:prstGeom>
        </p:spPr>
      </p:pic>
    </p:spTree>
    <p:extLst>
      <p:ext uri="{BB962C8B-B14F-4D97-AF65-F5344CB8AC3E}">
        <p14:creationId xmlns:p14="http://schemas.microsoft.com/office/powerpoint/2010/main" val="41751365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txStyles>
    <p:titleStyle>
      <a:lvl1pPr algn="l" defTabSz="914400" rtl="0" eaLnBrk="1" latinLnBrk="0" hangingPunct="1">
        <a:lnSpc>
          <a:spcPct val="90000"/>
        </a:lnSpc>
        <a:spcBef>
          <a:spcPct val="0"/>
        </a:spcBef>
        <a:buNone/>
        <a:defRPr sz="4400" kern="1200">
          <a:solidFill>
            <a:srgbClr val="CE5F2E"/>
          </a:solidFill>
          <a:latin typeface="Sansation" panose="02000503000000020004"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5574B8"/>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5574B8"/>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5574B8"/>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5574B8"/>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5574B8"/>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www.ffck.org/wp-content/uploads/2017/06/Annexe_1_Role_et_missions_des_CRCK_CDCK_CF20mai2017.pdf"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63145" y="756882"/>
            <a:ext cx="6300216" cy="4498848"/>
          </a:xfrm>
          <a:prstGeom prst="rect">
            <a:avLst/>
          </a:prstGeom>
        </p:spPr>
      </p:pic>
    </p:spTree>
    <p:extLst>
      <p:ext uri="{BB962C8B-B14F-4D97-AF65-F5344CB8AC3E}">
        <p14:creationId xmlns:p14="http://schemas.microsoft.com/office/powerpoint/2010/main" val="30217163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D5310B6-AE10-4146-9069-5A65783C614E}"/>
              </a:ext>
            </a:extLst>
          </p:cNvPr>
          <p:cNvSpPr>
            <a:spLocks noGrp="1"/>
          </p:cNvSpPr>
          <p:nvPr>
            <p:ph type="title"/>
          </p:nvPr>
        </p:nvSpPr>
        <p:spPr/>
        <p:txBody>
          <a:bodyPr/>
          <a:lstStyle/>
          <a:p>
            <a:r>
              <a:rPr lang="fr-FR" dirty="0"/>
              <a:t>Cadre Général</a:t>
            </a:r>
          </a:p>
        </p:txBody>
      </p:sp>
      <p:sp>
        <p:nvSpPr>
          <p:cNvPr id="3" name="Espace réservé du contenu 2">
            <a:extLst>
              <a:ext uri="{FF2B5EF4-FFF2-40B4-BE49-F238E27FC236}">
                <a16:creationId xmlns:a16="http://schemas.microsoft.com/office/drawing/2014/main" id="{88473F0F-1B3F-47E9-9648-A379E11A4BD5}"/>
              </a:ext>
            </a:extLst>
          </p:cNvPr>
          <p:cNvSpPr>
            <a:spLocks noGrp="1"/>
          </p:cNvSpPr>
          <p:nvPr>
            <p:ph idx="1"/>
          </p:nvPr>
        </p:nvSpPr>
        <p:spPr/>
        <p:txBody>
          <a:bodyPr/>
          <a:lstStyle/>
          <a:p>
            <a:r>
              <a:rPr lang="fr-FR" dirty="0"/>
              <a:t>Statuts régionaux</a:t>
            </a:r>
          </a:p>
          <a:p>
            <a:r>
              <a:rPr lang="fr-FR" dirty="0"/>
              <a:t>Règlements Intérieurs (FFCK, CRCK à écrire)</a:t>
            </a:r>
          </a:p>
          <a:p>
            <a:r>
              <a:rPr lang="fr-FR" dirty="0"/>
              <a:t>Règlements Sportifs / Spécifiques</a:t>
            </a:r>
          </a:p>
          <a:p>
            <a:r>
              <a:rPr lang="fr-FR" dirty="0"/>
              <a:t>Projet Fédéral (National et déclinaison Régionale)</a:t>
            </a:r>
          </a:p>
          <a:p>
            <a:r>
              <a:rPr lang="fr-FR" dirty="0">
                <a:sym typeface="Wingdings" panose="05000000000000000000" pitchFamily="2" charset="2"/>
              </a:rPr>
              <a:t>Autonomie limitée – sous responsabilité du Comité Directeur</a:t>
            </a:r>
          </a:p>
          <a:p>
            <a:endParaRPr lang="fr-FR" dirty="0"/>
          </a:p>
        </p:txBody>
      </p:sp>
    </p:spTree>
    <p:extLst>
      <p:ext uri="{BB962C8B-B14F-4D97-AF65-F5344CB8AC3E}">
        <p14:creationId xmlns:p14="http://schemas.microsoft.com/office/powerpoint/2010/main" val="20045243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0C41DE6-01BC-4B14-BECE-B41F672C152E}"/>
              </a:ext>
            </a:extLst>
          </p:cNvPr>
          <p:cNvSpPr>
            <a:spLocks noGrp="1"/>
          </p:cNvSpPr>
          <p:nvPr>
            <p:ph type="title"/>
          </p:nvPr>
        </p:nvSpPr>
        <p:spPr/>
        <p:txBody>
          <a:bodyPr/>
          <a:lstStyle/>
          <a:p>
            <a:r>
              <a:rPr lang="fr-FR" dirty="0"/>
              <a:t>Rôle des Commissions</a:t>
            </a:r>
          </a:p>
        </p:txBody>
      </p:sp>
      <p:sp>
        <p:nvSpPr>
          <p:cNvPr id="3" name="Espace réservé du contenu 2">
            <a:extLst>
              <a:ext uri="{FF2B5EF4-FFF2-40B4-BE49-F238E27FC236}">
                <a16:creationId xmlns:a16="http://schemas.microsoft.com/office/drawing/2014/main" id="{BD2C19FF-623F-415A-AE93-182C6C0BEE1C}"/>
              </a:ext>
            </a:extLst>
          </p:cNvPr>
          <p:cNvSpPr>
            <a:spLocks noGrp="1"/>
          </p:cNvSpPr>
          <p:nvPr>
            <p:ph idx="1"/>
          </p:nvPr>
        </p:nvSpPr>
        <p:spPr/>
        <p:txBody>
          <a:bodyPr/>
          <a:lstStyle/>
          <a:p>
            <a:r>
              <a:rPr lang="fr-FR" dirty="0"/>
              <a:t>Organiser la vie Régionale sur une thématique donnée</a:t>
            </a:r>
          </a:p>
          <a:p>
            <a:r>
              <a:rPr lang="fr-FR" dirty="0"/>
              <a:t>Déclinaison d’un plan d’action…</a:t>
            </a:r>
          </a:p>
          <a:p>
            <a:r>
              <a:rPr lang="fr-FR" dirty="0"/>
              <a:t>…dans un cadre budgétaire maitrisé</a:t>
            </a:r>
          </a:p>
          <a:p>
            <a:r>
              <a:rPr lang="fr-FR" dirty="0"/>
              <a:t>Lien entre les pratiquants et les commissions nationales</a:t>
            </a:r>
          </a:p>
          <a:p>
            <a:r>
              <a:rPr lang="fr-FR" dirty="0"/>
              <a:t>Spécificités selon les thématiques</a:t>
            </a:r>
          </a:p>
          <a:p>
            <a:r>
              <a:rPr lang="fr-FR" dirty="0"/>
              <a:t>Liens avec les autres commissions</a:t>
            </a:r>
          </a:p>
          <a:p>
            <a:endParaRPr lang="fr-FR" dirty="0"/>
          </a:p>
        </p:txBody>
      </p:sp>
    </p:spTree>
    <p:extLst>
      <p:ext uri="{BB962C8B-B14F-4D97-AF65-F5344CB8AC3E}">
        <p14:creationId xmlns:p14="http://schemas.microsoft.com/office/powerpoint/2010/main" val="29815964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02D93C7-8C65-4C78-BD1C-D282F05DC2F4}"/>
              </a:ext>
            </a:extLst>
          </p:cNvPr>
          <p:cNvSpPr>
            <a:spLocks noGrp="1"/>
          </p:cNvSpPr>
          <p:nvPr>
            <p:ph type="title"/>
          </p:nvPr>
        </p:nvSpPr>
        <p:spPr/>
        <p:txBody>
          <a:bodyPr/>
          <a:lstStyle/>
          <a:p>
            <a:r>
              <a:rPr lang="fr-FR" dirty="0"/>
              <a:t>Principes de Fonctionnement</a:t>
            </a:r>
          </a:p>
        </p:txBody>
      </p:sp>
      <p:sp>
        <p:nvSpPr>
          <p:cNvPr id="3" name="Espace réservé du contenu 2">
            <a:extLst>
              <a:ext uri="{FF2B5EF4-FFF2-40B4-BE49-F238E27FC236}">
                <a16:creationId xmlns:a16="http://schemas.microsoft.com/office/drawing/2014/main" id="{1778C1D7-560E-4DA3-A859-A6E2FD79C59E}"/>
              </a:ext>
            </a:extLst>
          </p:cNvPr>
          <p:cNvSpPr>
            <a:spLocks noGrp="1"/>
          </p:cNvSpPr>
          <p:nvPr>
            <p:ph idx="1"/>
          </p:nvPr>
        </p:nvSpPr>
        <p:spPr>
          <a:xfrm>
            <a:off x="838200" y="1479261"/>
            <a:ext cx="10515600" cy="4561320"/>
          </a:xfrm>
        </p:spPr>
        <p:txBody>
          <a:bodyPr>
            <a:normAutofit/>
          </a:bodyPr>
          <a:lstStyle/>
          <a:p>
            <a:r>
              <a:rPr lang="fr-FR" dirty="0"/>
              <a:t>Une équipe représentative du territoire</a:t>
            </a:r>
          </a:p>
          <a:p>
            <a:pPr lvl="1"/>
            <a:r>
              <a:rPr lang="fr-FR" dirty="0"/>
              <a:t>Élus, bénévoles des clubs</a:t>
            </a:r>
          </a:p>
          <a:p>
            <a:pPr lvl="1"/>
            <a:r>
              <a:rPr lang="fr-FR" dirty="0"/>
              <a:t>CT(S ou F) référent</a:t>
            </a:r>
          </a:p>
          <a:p>
            <a:pPr lvl="1"/>
            <a:r>
              <a:rPr lang="fr-FR" dirty="0"/>
              <a:t>Pros des clubs/CDCK</a:t>
            </a:r>
          </a:p>
          <a:p>
            <a:r>
              <a:rPr lang="fr-FR" dirty="0"/>
              <a:t>Un référent désigné</a:t>
            </a:r>
          </a:p>
          <a:p>
            <a:pPr lvl="1"/>
            <a:r>
              <a:rPr lang="fr-FR" dirty="0"/>
              <a:t>Identifié pour le national</a:t>
            </a:r>
          </a:p>
          <a:p>
            <a:pPr lvl="1"/>
            <a:r>
              <a:rPr lang="fr-FR" dirty="0"/>
              <a:t>Relais au niveau du comité directeur</a:t>
            </a:r>
          </a:p>
          <a:p>
            <a:r>
              <a:rPr lang="fr-FR" dirty="0"/>
              <a:t>Réunions régulières</a:t>
            </a:r>
          </a:p>
          <a:p>
            <a:pPr lvl="1"/>
            <a:r>
              <a:rPr lang="fr-FR" dirty="0"/>
              <a:t>Visio et/ou terrain</a:t>
            </a:r>
          </a:p>
          <a:p>
            <a:pPr lvl="1"/>
            <a:r>
              <a:rPr lang="fr-FR" dirty="0"/>
              <a:t>En fonction de l’actualité</a:t>
            </a:r>
          </a:p>
          <a:p>
            <a:pPr marL="0" indent="0">
              <a:buNone/>
            </a:pPr>
            <a:endParaRPr lang="fr-FR" dirty="0"/>
          </a:p>
        </p:txBody>
      </p:sp>
    </p:spTree>
    <p:extLst>
      <p:ext uri="{BB962C8B-B14F-4D97-AF65-F5344CB8AC3E}">
        <p14:creationId xmlns:p14="http://schemas.microsoft.com/office/powerpoint/2010/main" val="39556901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67BBD0E-4F94-4838-8B34-00B454456365}"/>
              </a:ext>
            </a:extLst>
          </p:cNvPr>
          <p:cNvSpPr>
            <a:spLocks noGrp="1"/>
          </p:cNvSpPr>
          <p:nvPr>
            <p:ph type="title"/>
          </p:nvPr>
        </p:nvSpPr>
        <p:spPr/>
        <p:txBody>
          <a:bodyPr/>
          <a:lstStyle/>
          <a:p>
            <a:r>
              <a:rPr lang="fr-FR" dirty="0"/>
              <a:t>Principes... (suite)</a:t>
            </a:r>
          </a:p>
        </p:txBody>
      </p:sp>
      <p:sp>
        <p:nvSpPr>
          <p:cNvPr id="3" name="Espace réservé du contenu 2">
            <a:extLst>
              <a:ext uri="{FF2B5EF4-FFF2-40B4-BE49-F238E27FC236}">
                <a16:creationId xmlns:a16="http://schemas.microsoft.com/office/drawing/2014/main" id="{DC8AF98E-D6EF-4235-841D-75AA7EC367C8}"/>
              </a:ext>
            </a:extLst>
          </p:cNvPr>
          <p:cNvSpPr>
            <a:spLocks noGrp="1"/>
          </p:cNvSpPr>
          <p:nvPr>
            <p:ph idx="1"/>
          </p:nvPr>
        </p:nvSpPr>
        <p:spPr/>
        <p:txBody>
          <a:bodyPr/>
          <a:lstStyle/>
          <a:p>
            <a:r>
              <a:rPr lang="fr-FR" dirty="0"/>
              <a:t>Rédaction d’un plan d’action</a:t>
            </a:r>
          </a:p>
          <a:p>
            <a:r>
              <a:rPr lang="fr-FR" dirty="0"/>
              <a:t>Suivi budgétaire</a:t>
            </a:r>
          </a:p>
          <a:p>
            <a:r>
              <a:rPr lang="fr-FR" dirty="0"/>
              <a:t>Communication vers les clubs/pratiquants</a:t>
            </a:r>
          </a:p>
          <a:p>
            <a:pPr lvl="1"/>
            <a:r>
              <a:rPr lang="fr-FR" dirty="0"/>
              <a:t>Comptes-rendus</a:t>
            </a:r>
          </a:p>
          <a:p>
            <a:pPr lvl="1"/>
            <a:r>
              <a:rPr lang="fr-FR" dirty="0"/>
              <a:t>Diffusion d’information</a:t>
            </a:r>
          </a:p>
          <a:p>
            <a:pPr lvl="1"/>
            <a:endParaRPr lang="fr-FR" dirty="0"/>
          </a:p>
          <a:p>
            <a:pPr lvl="1"/>
            <a:endParaRPr lang="fr-FR" dirty="0"/>
          </a:p>
          <a:p>
            <a:pPr lvl="1"/>
            <a:endParaRPr lang="fr-FR" dirty="0"/>
          </a:p>
        </p:txBody>
      </p:sp>
    </p:spTree>
    <p:extLst>
      <p:ext uri="{BB962C8B-B14F-4D97-AF65-F5344CB8AC3E}">
        <p14:creationId xmlns:p14="http://schemas.microsoft.com/office/powerpoint/2010/main" val="16824920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DD00DBB-66E1-42BA-A732-6DF0FDBBCBDA}"/>
              </a:ext>
            </a:extLst>
          </p:cNvPr>
          <p:cNvSpPr>
            <a:spLocks noGrp="1"/>
          </p:cNvSpPr>
          <p:nvPr>
            <p:ph type="title"/>
          </p:nvPr>
        </p:nvSpPr>
        <p:spPr/>
        <p:txBody>
          <a:bodyPr>
            <a:normAutofit fontScale="90000"/>
          </a:bodyPr>
          <a:lstStyle/>
          <a:p>
            <a:r>
              <a:rPr lang="fr-FR" dirty="0"/>
              <a:t>Commissions Sportives</a:t>
            </a:r>
            <a:br>
              <a:rPr lang="fr-FR" dirty="0"/>
            </a:br>
            <a:r>
              <a:rPr lang="fr-FR" sz="2700" i="1" dirty="0"/>
              <a:t>Harmonisation régionale : Inter Commission Sportive</a:t>
            </a:r>
            <a:br>
              <a:rPr lang="fr-FR" sz="2700" i="1" dirty="0"/>
            </a:br>
            <a:endParaRPr lang="fr-FR" i="1" dirty="0"/>
          </a:p>
        </p:txBody>
      </p:sp>
      <p:sp>
        <p:nvSpPr>
          <p:cNvPr id="3" name="Espace réservé du contenu 2">
            <a:extLst>
              <a:ext uri="{FF2B5EF4-FFF2-40B4-BE49-F238E27FC236}">
                <a16:creationId xmlns:a16="http://schemas.microsoft.com/office/drawing/2014/main" id="{CFC6F92E-C4C4-4D5E-AB13-5707A593D8F9}"/>
              </a:ext>
            </a:extLst>
          </p:cNvPr>
          <p:cNvSpPr>
            <a:spLocks noGrp="1"/>
          </p:cNvSpPr>
          <p:nvPr>
            <p:ph idx="1"/>
          </p:nvPr>
        </p:nvSpPr>
        <p:spPr>
          <a:xfrm>
            <a:off x="838200" y="1510147"/>
            <a:ext cx="10515600" cy="4392342"/>
          </a:xfrm>
        </p:spPr>
        <p:txBody>
          <a:bodyPr>
            <a:normAutofit lnSpcReduction="10000"/>
          </a:bodyPr>
          <a:lstStyle/>
          <a:p>
            <a:r>
              <a:rPr lang="fr-FR" dirty="0"/>
              <a:t>Animer la vie sportive régionale d’une discipline </a:t>
            </a:r>
          </a:p>
          <a:p>
            <a:pPr lvl="1"/>
            <a:r>
              <a:rPr lang="fr-FR" dirty="0"/>
              <a:t>Calendrier des compétitions</a:t>
            </a:r>
          </a:p>
          <a:p>
            <a:pPr lvl="2"/>
            <a:r>
              <a:rPr lang="fr-FR" dirty="0"/>
              <a:t>Stratégie des candidatures nationales</a:t>
            </a:r>
          </a:p>
          <a:p>
            <a:pPr lvl="2"/>
            <a:r>
              <a:rPr lang="fr-FR" dirty="0"/>
              <a:t>Lien avec les organisateurs</a:t>
            </a:r>
          </a:p>
          <a:p>
            <a:pPr lvl="1"/>
            <a:r>
              <a:rPr lang="fr-FR" dirty="0"/>
              <a:t>Juges / Arbitres</a:t>
            </a:r>
          </a:p>
          <a:p>
            <a:pPr lvl="2"/>
            <a:r>
              <a:rPr lang="fr-FR" dirty="0"/>
              <a:t>Animation du réseau de juges</a:t>
            </a:r>
          </a:p>
          <a:p>
            <a:pPr lvl="2"/>
            <a:r>
              <a:rPr lang="fr-FR" dirty="0"/>
              <a:t>Répartition sur l’animation régionale</a:t>
            </a:r>
          </a:p>
          <a:p>
            <a:pPr lvl="2"/>
            <a:r>
              <a:rPr lang="fr-FR" dirty="0"/>
              <a:t>Formation (juges régionaux, gestionnaires,…)</a:t>
            </a:r>
          </a:p>
          <a:p>
            <a:pPr lvl="1"/>
            <a:r>
              <a:rPr lang="fr-FR" dirty="0"/>
              <a:t>Stages Sportifs</a:t>
            </a:r>
          </a:p>
          <a:p>
            <a:pPr lvl="2"/>
            <a:r>
              <a:rPr lang="fr-FR" dirty="0"/>
              <a:t>Jeunes (Stratégie, cible)</a:t>
            </a:r>
          </a:p>
          <a:p>
            <a:pPr lvl="2"/>
            <a:r>
              <a:rPr lang="fr-FR" dirty="0"/>
              <a:t>Accompagnement HN (en lien avec nos Pôles/PPF)</a:t>
            </a:r>
          </a:p>
          <a:p>
            <a:pPr lvl="1"/>
            <a:r>
              <a:rPr lang="fr-FR" dirty="0"/>
              <a:t>Gestion Budgétaire</a:t>
            </a:r>
          </a:p>
        </p:txBody>
      </p:sp>
    </p:spTree>
    <p:extLst>
      <p:ext uri="{BB962C8B-B14F-4D97-AF65-F5344CB8AC3E}">
        <p14:creationId xmlns:p14="http://schemas.microsoft.com/office/powerpoint/2010/main" val="18900534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5064F0C-194F-42E3-BA19-838675EF4E11}"/>
              </a:ext>
            </a:extLst>
          </p:cNvPr>
          <p:cNvSpPr>
            <a:spLocks noGrp="1"/>
          </p:cNvSpPr>
          <p:nvPr>
            <p:ph type="title"/>
          </p:nvPr>
        </p:nvSpPr>
        <p:spPr>
          <a:xfrm>
            <a:off x="1579418" y="365125"/>
            <a:ext cx="10280073" cy="1325563"/>
          </a:xfrm>
        </p:spPr>
        <p:txBody>
          <a:bodyPr/>
          <a:lstStyle/>
          <a:p>
            <a:r>
              <a:rPr lang="fr-FR" dirty="0"/>
              <a:t>Commission Enseignement-Formation</a:t>
            </a:r>
          </a:p>
        </p:txBody>
      </p:sp>
      <p:sp>
        <p:nvSpPr>
          <p:cNvPr id="3" name="Espace réservé du contenu 2">
            <a:extLst>
              <a:ext uri="{FF2B5EF4-FFF2-40B4-BE49-F238E27FC236}">
                <a16:creationId xmlns:a16="http://schemas.microsoft.com/office/drawing/2014/main" id="{3228E2F2-D02B-4487-B951-AA348BB117E4}"/>
              </a:ext>
            </a:extLst>
          </p:cNvPr>
          <p:cNvSpPr>
            <a:spLocks noGrp="1"/>
          </p:cNvSpPr>
          <p:nvPr>
            <p:ph idx="1"/>
          </p:nvPr>
        </p:nvSpPr>
        <p:spPr/>
        <p:txBody>
          <a:bodyPr/>
          <a:lstStyle/>
          <a:p>
            <a:r>
              <a:rPr lang="fr-FR" dirty="0">
                <a:hlinkClick r:id="rId2"/>
              </a:rPr>
              <a:t>Annexe 1 FFCK très précise</a:t>
            </a:r>
            <a:endParaRPr lang="fr-FR" dirty="0"/>
          </a:p>
          <a:p>
            <a:r>
              <a:rPr lang="fr-FR" dirty="0"/>
              <a:t>MFPC (tous milieux)</a:t>
            </a:r>
          </a:p>
          <a:p>
            <a:r>
              <a:rPr lang="fr-FR" dirty="0"/>
              <a:t>Guide Fédéral</a:t>
            </a:r>
          </a:p>
          <a:p>
            <a:r>
              <a:rPr lang="fr-FR" dirty="0"/>
              <a:t>EF1</a:t>
            </a:r>
          </a:p>
          <a:p>
            <a:r>
              <a:rPr lang="fr-FR" dirty="0"/>
              <a:t>Lien avec les départements – AMFPC</a:t>
            </a:r>
          </a:p>
          <a:p>
            <a:r>
              <a:rPr lang="fr-FR" dirty="0"/>
              <a:t>Pagaies couleurs</a:t>
            </a:r>
          </a:p>
          <a:p>
            <a:pPr lvl="1"/>
            <a:r>
              <a:rPr lang="fr-FR" dirty="0"/>
              <a:t>Validations</a:t>
            </a:r>
          </a:p>
          <a:p>
            <a:pPr lvl="1"/>
            <a:r>
              <a:rPr lang="fr-FR" dirty="0"/>
              <a:t>Rouge, Noire – Pool de Formateurs</a:t>
            </a:r>
          </a:p>
          <a:p>
            <a:endParaRPr lang="fr-FR" dirty="0"/>
          </a:p>
          <a:p>
            <a:pPr marL="0" indent="0">
              <a:buNone/>
            </a:pPr>
            <a:endParaRPr lang="fr-FR" dirty="0"/>
          </a:p>
          <a:p>
            <a:pPr lvl="1"/>
            <a:endParaRPr lang="fr-FR" dirty="0"/>
          </a:p>
        </p:txBody>
      </p:sp>
    </p:spTree>
    <p:extLst>
      <p:ext uri="{BB962C8B-B14F-4D97-AF65-F5344CB8AC3E}">
        <p14:creationId xmlns:p14="http://schemas.microsoft.com/office/powerpoint/2010/main" val="15107342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C4477BA-F963-4B13-AFBD-7920FA5EE82B}"/>
              </a:ext>
            </a:extLst>
          </p:cNvPr>
          <p:cNvSpPr>
            <a:spLocks noGrp="1"/>
          </p:cNvSpPr>
          <p:nvPr>
            <p:ph type="title"/>
          </p:nvPr>
        </p:nvSpPr>
        <p:spPr/>
        <p:txBody>
          <a:bodyPr/>
          <a:lstStyle/>
          <a:p>
            <a:r>
              <a:rPr lang="fr-FR" dirty="0"/>
              <a:t>Commission </a:t>
            </a:r>
            <a:r>
              <a:rPr lang="fr-FR" dirty="0" err="1"/>
              <a:t>MiniPAG</a:t>
            </a:r>
            <a:endParaRPr lang="fr-FR" dirty="0"/>
          </a:p>
        </p:txBody>
      </p:sp>
      <p:sp>
        <p:nvSpPr>
          <p:cNvPr id="3" name="Espace réservé du contenu 2">
            <a:extLst>
              <a:ext uri="{FF2B5EF4-FFF2-40B4-BE49-F238E27FC236}">
                <a16:creationId xmlns:a16="http://schemas.microsoft.com/office/drawing/2014/main" id="{861FB46C-62F8-4A1F-B897-F9A31FB61678}"/>
              </a:ext>
            </a:extLst>
          </p:cNvPr>
          <p:cNvSpPr>
            <a:spLocks noGrp="1"/>
          </p:cNvSpPr>
          <p:nvPr>
            <p:ph idx="1"/>
          </p:nvPr>
        </p:nvSpPr>
        <p:spPr/>
        <p:txBody>
          <a:bodyPr/>
          <a:lstStyle/>
          <a:p>
            <a:r>
              <a:rPr lang="fr-FR" dirty="0"/>
              <a:t>Nouveau dispositif national</a:t>
            </a:r>
          </a:p>
          <a:p>
            <a:r>
              <a:rPr lang="fr-FR" dirty="0"/>
              <a:t>Périmètre à </a:t>
            </a:r>
            <a:r>
              <a:rPr lang="fr-FR" dirty="0" err="1"/>
              <a:t>REdéfinir</a:t>
            </a:r>
            <a:r>
              <a:rPr lang="fr-FR" dirty="0"/>
              <a:t> (animation « jeunes » ???)</a:t>
            </a:r>
          </a:p>
          <a:p>
            <a:r>
              <a:rPr lang="fr-FR" dirty="0"/>
              <a:t>Lien avec les commissions sportives</a:t>
            </a:r>
          </a:p>
          <a:p>
            <a:r>
              <a:rPr lang="fr-FR" dirty="0"/>
              <a:t>Lien avec les animations départementales</a:t>
            </a:r>
          </a:p>
          <a:p>
            <a:endParaRPr lang="fr-FR" dirty="0"/>
          </a:p>
        </p:txBody>
      </p:sp>
    </p:spTree>
    <p:extLst>
      <p:ext uri="{BB962C8B-B14F-4D97-AF65-F5344CB8AC3E}">
        <p14:creationId xmlns:p14="http://schemas.microsoft.com/office/powerpoint/2010/main" val="42229944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45EDD9B-4A0B-4EAC-A732-77ACD6C8704E}"/>
              </a:ext>
            </a:extLst>
          </p:cNvPr>
          <p:cNvSpPr>
            <a:spLocks noGrp="1"/>
          </p:cNvSpPr>
          <p:nvPr>
            <p:ph type="title"/>
          </p:nvPr>
        </p:nvSpPr>
        <p:spPr/>
        <p:txBody>
          <a:bodyPr/>
          <a:lstStyle/>
          <a:p>
            <a:r>
              <a:rPr lang="fr-FR" dirty="0"/>
              <a:t>Commission « Matériel »</a:t>
            </a:r>
          </a:p>
        </p:txBody>
      </p:sp>
      <p:sp>
        <p:nvSpPr>
          <p:cNvPr id="3" name="Espace réservé du contenu 2">
            <a:extLst>
              <a:ext uri="{FF2B5EF4-FFF2-40B4-BE49-F238E27FC236}">
                <a16:creationId xmlns:a16="http://schemas.microsoft.com/office/drawing/2014/main" id="{B824C412-B673-4A83-8580-C6E0AB580512}"/>
              </a:ext>
            </a:extLst>
          </p:cNvPr>
          <p:cNvSpPr>
            <a:spLocks noGrp="1"/>
          </p:cNvSpPr>
          <p:nvPr>
            <p:ph idx="1"/>
          </p:nvPr>
        </p:nvSpPr>
        <p:spPr/>
        <p:txBody>
          <a:bodyPr>
            <a:normAutofit lnSpcReduction="10000"/>
          </a:bodyPr>
          <a:lstStyle/>
          <a:p>
            <a:r>
              <a:rPr lang="fr-FR" dirty="0"/>
              <a:t>Inventaire à finaliser /MAJ</a:t>
            </a:r>
          </a:p>
          <a:p>
            <a:pPr lvl="1"/>
            <a:r>
              <a:rPr lang="fr-FR" dirty="0"/>
              <a:t>Matériel roulant</a:t>
            </a:r>
          </a:p>
          <a:p>
            <a:pPr lvl="1"/>
            <a:r>
              <a:rPr lang="fr-FR" dirty="0"/>
              <a:t>Matériel nautique</a:t>
            </a:r>
          </a:p>
          <a:p>
            <a:pPr lvl="1"/>
            <a:r>
              <a:rPr lang="fr-FR" dirty="0"/>
              <a:t>Matériel gestion de course</a:t>
            </a:r>
          </a:p>
          <a:p>
            <a:pPr lvl="1"/>
            <a:r>
              <a:rPr lang="fr-FR" dirty="0"/>
              <a:t>Matériel évènementiel</a:t>
            </a:r>
          </a:p>
          <a:p>
            <a:r>
              <a:rPr lang="fr-FR" dirty="0"/>
              <a:t>Règles d’utilisation</a:t>
            </a:r>
          </a:p>
          <a:p>
            <a:pPr lvl="1"/>
            <a:r>
              <a:rPr lang="fr-FR" dirty="0"/>
              <a:t>Conventions</a:t>
            </a:r>
          </a:p>
          <a:p>
            <a:pPr lvl="1"/>
            <a:r>
              <a:rPr lang="fr-FR" dirty="0"/>
              <a:t>Calendriers</a:t>
            </a:r>
          </a:p>
          <a:p>
            <a:pPr lvl="1"/>
            <a:r>
              <a:rPr lang="fr-FR" dirty="0"/>
              <a:t>Tarif</a:t>
            </a:r>
          </a:p>
          <a:p>
            <a:r>
              <a:rPr lang="fr-FR" dirty="0"/>
              <a:t>Renouvellement / entretien</a:t>
            </a:r>
          </a:p>
        </p:txBody>
      </p:sp>
    </p:spTree>
    <p:extLst>
      <p:ext uri="{BB962C8B-B14F-4D97-AF65-F5344CB8AC3E}">
        <p14:creationId xmlns:p14="http://schemas.microsoft.com/office/powerpoint/2010/main" val="2992375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75C4BF0-D6DA-467F-B98F-5BA896EB4072}"/>
              </a:ext>
            </a:extLst>
          </p:cNvPr>
          <p:cNvSpPr>
            <a:spLocks noGrp="1"/>
          </p:cNvSpPr>
          <p:nvPr>
            <p:ph type="title"/>
          </p:nvPr>
        </p:nvSpPr>
        <p:spPr/>
        <p:txBody>
          <a:bodyPr/>
          <a:lstStyle/>
          <a:p>
            <a:r>
              <a:rPr lang="fr-FR" dirty="0"/>
              <a:t>Commission ESIND</a:t>
            </a:r>
          </a:p>
        </p:txBody>
      </p:sp>
      <p:sp>
        <p:nvSpPr>
          <p:cNvPr id="3" name="Espace réservé du contenu 2">
            <a:extLst>
              <a:ext uri="{FF2B5EF4-FFF2-40B4-BE49-F238E27FC236}">
                <a16:creationId xmlns:a16="http://schemas.microsoft.com/office/drawing/2014/main" id="{738E8F92-D009-44DA-AD9C-F1DEFEB55DC0}"/>
              </a:ext>
            </a:extLst>
          </p:cNvPr>
          <p:cNvSpPr>
            <a:spLocks noGrp="1"/>
          </p:cNvSpPr>
          <p:nvPr>
            <p:ph idx="1"/>
          </p:nvPr>
        </p:nvSpPr>
        <p:spPr/>
        <p:txBody>
          <a:bodyPr/>
          <a:lstStyle/>
          <a:p>
            <a:r>
              <a:rPr lang="fr-FR" dirty="0"/>
              <a:t>Réseau Régional / Départemental</a:t>
            </a:r>
          </a:p>
          <a:p>
            <a:r>
              <a:rPr lang="fr-FR" dirty="0"/>
              <a:t>Partage des informations</a:t>
            </a:r>
          </a:p>
          <a:p>
            <a:r>
              <a:rPr lang="fr-FR" dirty="0"/>
              <a:t>Gardiens de Rivière</a:t>
            </a:r>
          </a:p>
        </p:txBody>
      </p:sp>
    </p:spTree>
    <p:extLst>
      <p:ext uri="{BB962C8B-B14F-4D97-AF65-F5344CB8AC3E}">
        <p14:creationId xmlns:p14="http://schemas.microsoft.com/office/powerpoint/2010/main" val="6854269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33BE9EC-4812-469E-816B-1709AACDE697}"/>
              </a:ext>
            </a:extLst>
          </p:cNvPr>
          <p:cNvSpPr>
            <a:spLocks noGrp="1"/>
          </p:cNvSpPr>
          <p:nvPr>
            <p:ph type="title"/>
          </p:nvPr>
        </p:nvSpPr>
        <p:spPr/>
        <p:txBody>
          <a:bodyPr/>
          <a:lstStyle/>
          <a:p>
            <a:r>
              <a:rPr lang="fr-FR" dirty="0"/>
              <a:t>Commissions « nouvelles »</a:t>
            </a:r>
          </a:p>
        </p:txBody>
      </p:sp>
      <p:sp>
        <p:nvSpPr>
          <p:cNvPr id="3" name="Espace réservé du contenu 2">
            <a:extLst>
              <a:ext uri="{FF2B5EF4-FFF2-40B4-BE49-F238E27FC236}">
                <a16:creationId xmlns:a16="http://schemas.microsoft.com/office/drawing/2014/main" id="{CB49FE40-B9FC-4342-8D24-7A5A4F6D30A2}"/>
              </a:ext>
            </a:extLst>
          </p:cNvPr>
          <p:cNvSpPr>
            <a:spLocks noGrp="1"/>
          </p:cNvSpPr>
          <p:nvPr>
            <p:ph idx="1"/>
          </p:nvPr>
        </p:nvSpPr>
        <p:spPr/>
        <p:txBody>
          <a:bodyPr>
            <a:normAutofit fontScale="92500" lnSpcReduction="10000"/>
          </a:bodyPr>
          <a:lstStyle/>
          <a:p>
            <a:r>
              <a:rPr lang="fr-FR" dirty="0"/>
              <a:t>Dynamique à créer</a:t>
            </a:r>
          </a:p>
          <a:p>
            <a:r>
              <a:rPr lang="fr-FR" dirty="0"/>
              <a:t>Diagnostic régional</a:t>
            </a:r>
          </a:p>
          <a:p>
            <a:pPr lvl="1"/>
            <a:r>
              <a:rPr lang="fr-FR" dirty="0"/>
              <a:t>Attente du terrain</a:t>
            </a:r>
          </a:p>
          <a:p>
            <a:pPr lvl="1"/>
            <a:r>
              <a:rPr lang="fr-FR" dirty="0"/>
              <a:t>Projet de développement</a:t>
            </a:r>
          </a:p>
          <a:p>
            <a:endParaRPr lang="fr-FR" dirty="0"/>
          </a:p>
          <a:p>
            <a:r>
              <a:rPr lang="fr-FR" dirty="0"/>
              <a:t>Loisirs</a:t>
            </a:r>
          </a:p>
          <a:p>
            <a:r>
              <a:rPr lang="fr-FR" dirty="0"/>
              <a:t>Evènement</a:t>
            </a:r>
          </a:p>
          <a:p>
            <a:r>
              <a:rPr lang="fr-FR" dirty="0"/>
              <a:t>Sport Santé</a:t>
            </a:r>
          </a:p>
          <a:p>
            <a:r>
              <a:rPr lang="fr-FR" dirty="0"/>
              <a:t>…</a:t>
            </a:r>
          </a:p>
        </p:txBody>
      </p:sp>
    </p:spTree>
    <p:extLst>
      <p:ext uri="{BB962C8B-B14F-4D97-AF65-F5344CB8AC3E}">
        <p14:creationId xmlns:p14="http://schemas.microsoft.com/office/powerpoint/2010/main" val="14478527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2901419" y="1974335"/>
            <a:ext cx="6389162" cy="3133616"/>
          </a:xfrm>
          <a:prstGeom prst="rect">
            <a:avLst/>
          </a:prstGeom>
        </p:spPr>
      </p:pic>
    </p:spTree>
    <p:extLst>
      <p:ext uri="{BB962C8B-B14F-4D97-AF65-F5344CB8AC3E}">
        <p14:creationId xmlns:p14="http://schemas.microsoft.com/office/powerpoint/2010/main" val="41811118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82CCA626-83E6-46C6-85C4-5487673FEDE5}"/>
              </a:ext>
            </a:extLst>
          </p:cNvPr>
          <p:cNvPicPr>
            <a:picLocks noChangeAspect="1"/>
          </p:cNvPicPr>
          <p:nvPr/>
        </p:nvPicPr>
        <p:blipFill>
          <a:blip r:embed="rId2"/>
          <a:stretch>
            <a:fillRect/>
          </a:stretch>
        </p:blipFill>
        <p:spPr>
          <a:xfrm>
            <a:off x="3081544" y="1921772"/>
            <a:ext cx="6028911" cy="3014456"/>
          </a:xfrm>
          <a:prstGeom prst="rect">
            <a:avLst/>
          </a:prstGeom>
        </p:spPr>
      </p:pic>
      <p:sp>
        <p:nvSpPr>
          <p:cNvPr id="6" name="Titre 5"/>
          <p:cNvSpPr>
            <a:spLocks noGrp="1"/>
          </p:cNvSpPr>
          <p:nvPr>
            <p:ph type="ctrTitle"/>
          </p:nvPr>
        </p:nvSpPr>
        <p:spPr>
          <a:xfrm>
            <a:off x="1524000" y="3049699"/>
            <a:ext cx="9144000" cy="758601"/>
          </a:xfrm>
        </p:spPr>
        <p:txBody>
          <a:bodyPr>
            <a:normAutofit/>
          </a:bodyPr>
          <a:lstStyle/>
          <a:p>
            <a:r>
              <a:rPr lang="fr-FR" sz="4800" dirty="0">
                <a:solidFill>
                  <a:schemeClr val="bg1"/>
                </a:solidFill>
              </a:rPr>
              <a:t>POINT COVID</a:t>
            </a:r>
          </a:p>
        </p:txBody>
      </p:sp>
    </p:spTree>
    <p:extLst>
      <p:ext uri="{BB962C8B-B14F-4D97-AF65-F5344CB8AC3E}">
        <p14:creationId xmlns:p14="http://schemas.microsoft.com/office/powerpoint/2010/main" val="132226323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A0F8770-655F-4FDE-98FA-5887F4C4F0A9}"/>
              </a:ext>
            </a:extLst>
          </p:cNvPr>
          <p:cNvSpPr>
            <a:spLocks noGrp="1"/>
          </p:cNvSpPr>
          <p:nvPr>
            <p:ph type="title"/>
          </p:nvPr>
        </p:nvSpPr>
        <p:spPr/>
        <p:txBody>
          <a:bodyPr/>
          <a:lstStyle/>
          <a:p>
            <a:r>
              <a:rPr lang="fr-FR" dirty="0"/>
              <a:t>POINT COVID</a:t>
            </a:r>
          </a:p>
        </p:txBody>
      </p:sp>
      <p:sp>
        <p:nvSpPr>
          <p:cNvPr id="3" name="Espace réservé du texte vertical 2">
            <a:extLst>
              <a:ext uri="{FF2B5EF4-FFF2-40B4-BE49-F238E27FC236}">
                <a16:creationId xmlns:a16="http://schemas.microsoft.com/office/drawing/2014/main" id="{37937B8D-FA94-485A-8A9D-EE55A7971F68}"/>
              </a:ext>
            </a:extLst>
          </p:cNvPr>
          <p:cNvSpPr>
            <a:spLocks noGrp="1"/>
          </p:cNvSpPr>
          <p:nvPr>
            <p:ph type="body" orient="vert" idx="1"/>
          </p:nvPr>
        </p:nvSpPr>
        <p:spPr>
          <a:xfrm rot="16200000">
            <a:off x="6566343" y="-403373"/>
            <a:ext cx="415679" cy="8965710"/>
          </a:xfrm>
        </p:spPr>
        <p:txBody>
          <a:bodyPr>
            <a:normAutofit fontScale="70000" lnSpcReduction="20000"/>
          </a:bodyPr>
          <a:lstStyle/>
          <a:p>
            <a:pPr marL="0" indent="0">
              <a:buNone/>
            </a:pPr>
            <a:r>
              <a:rPr lang="fr-FR" b="1" dirty="0"/>
              <a:t>COMPETITIONS</a:t>
            </a:r>
          </a:p>
        </p:txBody>
      </p:sp>
      <p:pic>
        <p:nvPicPr>
          <p:cNvPr id="5" name="Image 4">
            <a:extLst>
              <a:ext uri="{FF2B5EF4-FFF2-40B4-BE49-F238E27FC236}">
                <a16:creationId xmlns:a16="http://schemas.microsoft.com/office/drawing/2014/main" id="{57BAFDE8-D0BD-40CC-AE9D-99CE1099B44D}"/>
              </a:ext>
            </a:extLst>
          </p:cNvPr>
          <p:cNvPicPr>
            <a:picLocks noChangeAspect="1"/>
          </p:cNvPicPr>
          <p:nvPr/>
        </p:nvPicPr>
        <p:blipFill>
          <a:blip r:embed="rId2"/>
          <a:stretch>
            <a:fillRect/>
          </a:stretch>
        </p:blipFill>
        <p:spPr>
          <a:xfrm>
            <a:off x="1442129" y="922129"/>
            <a:ext cx="6223819" cy="2773463"/>
          </a:xfrm>
          <a:prstGeom prst="rect">
            <a:avLst/>
          </a:prstGeom>
          <a:ln>
            <a:noFill/>
          </a:ln>
          <a:effectLst>
            <a:outerShdw blurRad="292100" dist="139700" dir="2700000" algn="tl" rotWithShape="0">
              <a:srgbClr val="333333">
                <a:alpha val="65000"/>
              </a:srgbClr>
            </a:outerShdw>
          </a:effectLst>
        </p:spPr>
      </p:pic>
      <p:pic>
        <p:nvPicPr>
          <p:cNvPr id="6" name="Image 5">
            <a:extLst>
              <a:ext uri="{FF2B5EF4-FFF2-40B4-BE49-F238E27FC236}">
                <a16:creationId xmlns:a16="http://schemas.microsoft.com/office/drawing/2014/main" id="{C910CD91-67F8-419B-835C-2E941D6712B0}"/>
              </a:ext>
            </a:extLst>
          </p:cNvPr>
          <p:cNvPicPr>
            <a:picLocks noChangeAspect="1"/>
          </p:cNvPicPr>
          <p:nvPr/>
        </p:nvPicPr>
        <p:blipFill>
          <a:blip r:embed="rId3"/>
          <a:stretch>
            <a:fillRect/>
          </a:stretch>
        </p:blipFill>
        <p:spPr>
          <a:xfrm>
            <a:off x="1442129" y="4535667"/>
            <a:ext cx="6474798" cy="1917791"/>
          </a:xfrm>
          <a:prstGeom prst="rect">
            <a:avLst/>
          </a:prstGeom>
          <a:ln>
            <a:noFill/>
          </a:ln>
          <a:effectLst>
            <a:outerShdw blurRad="292100" dist="139700" dir="2700000" algn="tl" rotWithShape="0">
              <a:srgbClr val="333333">
                <a:alpha val="65000"/>
              </a:srgbClr>
            </a:outerShdw>
          </a:effectLst>
        </p:spPr>
      </p:pic>
      <p:pic>
        <p:nvPicPr>
          <p:cNvPr id="7" name="Image 6">
            <a:extLst>
              <a:ext uri="{FF2B5EF4-FFF2-40B4-BE49-F238E27FC236}">
                <a16:creationId xmlns:a16="http://schemas.microsoft.com/office/drawing/2014/main" id="{755625BD-DFA8-467E-9A76-7E52BB483D96}"/>
              </a:ext>
            </a:extLst>
          </p:cNvPr>
          <p:cNvPicPr>
            <a:picLocks noChangeAspect="1"/>
          </p:cNvPicPr>
          <p:nvPr/>
        </p:nvPicPr>
        <p:blipFill>
          <a:blip r:embed="rId4"/>
          <a:stretch>
            <a:fillRect/>
          </a:stretch>
        </p:blipFill>
        <p:spPr>
          <a:xfrm>
            <a:off x="7868086" y="4535667"/>
            <a:ext cx="4219139" cy="1917791"/>
          </a:xfrm>
          <a:prstGeom prst="rect">
            <a:avLst/>
          </a:prstGeom>
        </p:spPr>
      </p:pic>
      <p:sp>
        <p:nvSpPr>
          <p:cNvPr id="8" name="Espace réservé du texte vertical 2">
            <a:extLst>
              <a:ext uri="{FF2B5EF4-FFF2-40B4-BE49-F238E27FC236}">
                <a16:creationId xmlns:a16="http://schemas.microsoft.com/office/drawing/2014/main" id="{9EC7795A-6AC0-451C-A05B-85B7186EB621}"/>
              </a:ext>
            </a:extLst>
          </p:cNvPr>
          <p:cNvSpPr txBox="1">
            <a:spLocks/>
          </p:cNvSpPr>
          <p:nvPr/>
        </p:nvSpPr>
        <p:spPr>
          <a:xfrm rot="16200000">
            <a:off x="6566342" y="-3870473"/>
            <a:ext cx="415679" cy="8965710"/>
          </a:xfrm>
          <a:prstGeom prst="rect">
            <a:avLst/>
          </a:prstGeom>
        </p:spPr>
        <p:txBody>
          <a:bodyPr vert="eaVert"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5574B8"/>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5574B8"/>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5574B8"/>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5574B8"/>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5574B8"/>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fr-FR" b="1" dirty="0"/>
              <a:t>ACTIVITES CLUBS</a:t>
            </a:r>
          </a:p>
        </p:txBody>
      </p:sp>
    </p:spTree>
    <p:extLst>
      <p:ext uri="{BB962C8B-B14F-4D97-AF65-F5344CB8AC3E}">
        <p14:creationId xmlns:p14="http://schemas.microsoft.com/office/powerpoint/2010/main" val="36568986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ctrTitle"/>
          </p:nvPr>
        </p:nvSpPr>
        <p:spPr>
          <a:xfrm>
            <a:off x="1524000" y="3049699"/>
            <a:ext cx="9144000" cy="758601"/>
          </a:xfrm>
        </p:spPr>
        <p:txBody>
          <a:bodyPr>
            <a:normAutofit/>
          </a:bodyPr>
          <a:lstStyle/>
          <a:p>
            <a:r>
              <a:rPr lang="fr-FR" sz="4800" dirty="0"/>
              <a:t>PSF 2021</a:t>
            </a:r>
          </a:p>
        </p:txBody>
      </p:sp>
    </p:spTree>
    <p:extLst>
      <p:ext uri="{BB962C8B-B14F-4D97-AF65-F5344CB8AC3E}">
        <p14:creationId xmlns:p14="http://schemas.microsoft.com/office/powerpoint/2010/main" val="205419887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PSF</a:t>
            </a:r>
          </a:p>
        </p:txBody>
      </p:sp>
      <p:sp>
        <p:nvSpPr>
          <p:cNvPr id="3" name="Espace réservé du contenu 2"/>
          <p:cNvSpPr>
            <a:spLocks noGrp="1"/>
          </p:cNvSpPr>
          <p:nvPr>
            <p:ph idx="1"/>
          </p:nvPr>
        </p:nvSpPr>
        <p:spPr/>
        <p:txBody>
          <a:bodyPr>
            <a:normAutofit/>
          </a:bodyPr>
          <a:lstStyle/>
          <a:p>
            <a:pPr marL="514350" lvl="0" indent="-514350">
              <a:buFont typeface="+mj-lt"/>
              <a:buAutoNum type="arabicPeriod"/>
            </a:pPr>
            <a:r>
              <a:rPr lang="fr-FR" dirty="0"/>
              <a:t>Nouveau calendrier prévisionnel</a:t>
            </a:r>
          </a:p>
          <a:p>
            <a:pPr marL="1428750" lvl="2" indent="-514350">
              <a:buFont typeface="+mj-lt"/>
              <a:buAutoNum type="arabicPeriod"/>
            </a:pPr>
            <a:r>
              <a:rPr lang="fr-FR" dirty="0"/>
              <a:t>Lundi 24 mai minuit (pentecôte) : fermeture compte asso</a:t>
            </a:r>
          </a:p>
          <a:p>
            <a:pPr marL="1428750" lvl="2" indent="-514350">
              <a:buFont typeface="+mj-lt"/>
              <a:buAutoNum type="arabicPeriod"/>
            </a:pPr>
            <a:r>
              <a:rPr lang="fr-FR" dirty="0"/>
              <a:t>25-27 mai : traitement administratif et technique des demandes d’enveloppes nationales, extractions</a:t>
            </a:r>
          </a:p>
          <a:p>
            <a:pPr marL="1428750" lvl="2" indent="-514350">
              <a:buFont typeface="+mj-lt"/>
              <a:buAutoNum type="arabicPeriod"/>
            </a:pPr>
            <a:r>
              <a:rPr lang="fr-FR" dirty="0"/>
              <a:t>Entre le 31 mai et le 4 juin : COPIL validation enveloppes nationales</a:t>
            </a:r>
          </a:p>
          <a:p>
            <a:pPr marL="1428750" lvl="2" indent="-514350">
              <a:buFont typeface="+mj-lt"/>
              <a:buAutoNum type="arabicPeriod"/>
            </a:pPr>
            <a:r>
              <a:rPr lang="fr-FR" dirty="0"/>
              <a:t>7 juin : BEX spécial PSF de validation des enveloppes nationales</a:t>
            </a:r>
          </a:p>
          <a:p>
            <a:pPr marL="1428750" lvl="2" indent="-514350">
              <a:buFont typeface="+mj-lt"/>
              <a:buAutoNum type="arabicPeriod"/>
            </a:pPr>
            <a:r>
              <a:rPr lang="fr-FR" dirty="0"/>
              <a:t>8 juin : envoi des enveloppes nationales accordées</a:t>
            </a:r>
          </a:p>
          <a:p>
            <a:pPr marL="1428750" lvl="2" indent="-514350">
              <a:buFont typeface="+mj-lt"/>
              <a:buAutoNum type="arabicPeriod"/>
            </a:pPr>
            <a:r>
              <a:rPr lang="fr-FR" dirty="0"/>
              <a:t>15 au 30 juin : CTSP</a:t>
            </a:r>
          </a:p>
          <a:p>
            <a:pPr marL="1428750" lvl="2" indent="-514350">
              <a:buFont typeface="+mj-lt"/>
              <a:buAutoNum type="arabicPeriod"/>
            </a:pPr>
            <a:r>
              <a:rPr lang="fr-FR" dirty="0"/>
              <a:t>1er au 9 juillet : traitement fédération, préparation validations</a:t>
            </a:r>
          </a:p>
          <a:p>
            <a:pPr marL="1428750" lvl="2" indent="-514350">
              <a:buFont typeface="+mj-lt"/>
              <a:buAutoNum type="arabicPeriod"/>
            </a:pPr>
            <a:r>
              <a:rPr lang="fr-FR" dirty="0"/>
              <a:t>12 juillet : BEX de validation de la campagne</a:t>
            </a:r>
          </a:p>
          <a:p>
            <a:pPr marL="1428750" lvl="2" indent="-514350">
              <a:buFont typeface="+mj-lt"/>
              <a:buAutoNum type="arabicPeriod"/>
            </a:pPr>
            <a:r>
              <a:rPr lang="fr-FR" dirty="0"/>
              <a:t>13 juillet : envoi à l’ANS</a:t>
            </a:r>
          </a:p>
          <a:p>
            <a:pPr marL="971550" lvl="1" indent="-514350">
              <a:buFont typeface="+mj-lt"/>
              <a:buAutoNum type="arabicPeriod"/>
            </a:pPr>
            <a:endParaRPr lang="fr-FR" dirty="0"/>
          </a:p>
          <a:p>
            <a:pPr marL="971550" lvl="1" indent="-514350">
              <a:buFont typeface="+mj-lt"/>
              <a:buAutoNum type="arabicPeriod"/>
            </a:pPr>
            <a:endParaRPr lang="fr-FR" dirty="0"/>
          </a:p>
        </p:txBody>
      </p:sp>
    </p:spTree>
    <p:extLst>
      <p:ext uri="{BB962C8B-B14F-4D97-AF65-F5344CB8AC3E}">
        <p14:creationId xmlns:p14="http://schemas.microsoft.com/office/powerpoint/2010/main" val="13427074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ctrTitle"/>
          </p:nvPr>
        </p:nvSpPr>
        <p:spPr>
          <a:xfrm>
            <a:off x="1524000" y="2744050"/>
            <a:ext cx="9144000" cy="1369900"/>
          </a:xfrm>
        </p:spPr>
        <p:txBody>
          <a:bodyPr>
            <a:normAutofit fontScale="90000"/>
          </a:bodyPr>
          <a:lstStyle/>
          <a:p>
            <a:r>
              <a:rPr lang="fr-FR" sz="4800" dirty="0"/>
              <a:t>PPF / TESTS PASS / </a:t>
            </a:r>
            <a:br>
              <a:rPr lang="fr-FR" sz="4800" dirty="0"/>
            </a:br>
            <a:r>
              <a:rPr lang="fr-FR" sz="4800" dirty="0"/>
              <a:t>ADMISSIONS EN STRUCTURES</a:t>
            </a:r>
          </a:p>
        </p:txBody>
      </p:sp>
    </p:spTree>
    <p:extLst>
      <p:ext uri="{BB962C8B-B14F-4D97-AF65-F5344CB8AC3E}">
        <p14:creationId xmlns:p14="http://schemas.microsoft.com/office/powerpoint/2010/main" val="99749828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4C05155-C365-4304-8650-413183CF2815}"/>
              </a:ext>
            </a:extLst>
          </p:cNvPr>
          <p:cNvSpPr>
            <a:spLocks noGrp="1"/>
          </p:cNvSpPr>
          <p:nvPr>
            <p:ph type="ctrTitle"/>
          </p:nvPr>
        </p:nvSpPr>
        <p:spPr>
          <a:xfrm>
            <a:off x="1524000" y="234506"/>
            <a:ext cx="9144000" cy="904977"/>
          </a:xfrm>
        </p:spPr>
        <p:txBody>
          <a:bodyPr>
            <a:normAutofit fontScale="90000"/>
          </a:bodyPr>
          <a:lstStyle/>
          <a:p>
            <a:r>
              <a:rPr lang="fr-FR" dirty="0"/>
              <a:t>PPF</a:t>
            </a:r>
          </a:p>
        </p:txBody>
      </p:sp>
      <p:sp>
        <p:nvSpPr>
          <p:cNvPr id="3" name="Sous-titre 2">
            <a:extLst>
              <a:ext uri="{FF2B5EF4-FFF2-40B4-BE49-F238E27FC236}">
                <a16:creationId xmlns:a16="http://schemas.microsoft.com/office/drawing/2014/main" id="{587DB938-781C-4264-9A6C-52219D789C65}"/>
              </a:ext>
            </a:extLst>
          </p:cNvPr>
          <p:cNvSpPr>
            <a:spLocks noGrp="1"/>
          </p:cNvSpPr>
          <p:nvPr>
            <p:ph type="subTitle" idx="1"/>
          </p:nvPr>
        </p:nvSpPr>
        <p:spPr>
          <a:xfrm>
            <a:off x="858129" y="1617785"/>
            <a:ext cx="10424160" cy="4543863"/>
          </a:xfrm>
        </p:spPr>
        <p:txBody>
          <a:bodyPr/>
          <a:lstStyle/>
          <a:p>
            <a:pPr algn="l"/>
            <a:r>
              <a:rPr lang="fr-FR" dirty="0"/>
              <a:t>      8 candidatures de la région envoyées pour le 15/05 à la FFCK</a:t>
            </a:r>
          </a:p>
          <a:p>
            <a:pPr marL="800100" lvl="1" indent="-342900" algn="l">
              <a:buFont typeface="Wingdings" panose="05000000000000000000" pitchFamily="2" charset="2"/>
              <a:buChar char="v"/>
            </a:pPr>
            <a:r>
              <a:rPr lang="fr-FR" dirty="0"/>
              <a:t>4 clubs : Uzerche, Vivonne, Pau, Libourne</a:t>
            </a:r>
          </a:p>
          <a:p>
            <a:pPr marL="800100" lvl="1" indent="-342900" algn="l">
              <a:buFont typeface="Wingdings" panose="05000000000000000000" pitchFamily="2" charset="2"/>
              <a:buChar char="v"/>
            </a:pPr>
            <a:r>
              <a:rPr lang="fr-FR" dirty="0"/>
              <a:t>1 inter clubs : Orthez, Amou, Sauveterre de Béarn</a:t>
            </a:r>
          </a:p>
          <a:p>
            <a:pPr marL="800100" lvl="1" indent="-342900" algn="l">
              <a:buFont typeface="Wingdings" panose="05000000000000000000" pitchFamily="2" charset="2"/>
              <a:buChar char="v"/>
            </a:pPr>
            <a:r>
              <a:rPr lang="fr-FR" dirty="0"/>
              <a:t>1 CDCK 86</a:t>
            </a:r>
          </a:p>
          <a:p>
            <a:pPr marL="800100" lvl="1" indent="-342900" algn="l">
              <a:buFont typeface="Wingdings" panose="05000000000000000000" pitchFamily="2" charset="2"/>
              <a:buChar char="v"/>
            </a:pPr>
            <a:r>
              <a:rPr lang="fr-FR" dirty="0"/>
              <a:t>2 du CRCK : Angoulême et Pau</a:t>
            </a:r>
          </a:p>
          <a:p>
            <a:pPr lvl="1" algn="l"/>
            <a:endParaRPr lang="fr-FR" sz="2400" dirty="0"/>
          </a:p>
          <a:p>
            <a:pPr lvl="1" algn="l"/>
            <a:r>
              <a:rPr lang="fr-FR" sz="2400" dirty="0"/>
              <a:t>La FFCK reviendra vers chacune des régions courant mai-juin afin de finaliser le PPF du niveau accession. </a:t>
            </a:r>
          </a:p>
          <a:p>
            <a:pPr lvl="1" algn="l"/>
            <a:endParaRPr lang="fr-FR" sz="2400" dirty="0"/>
          </a:p>
          <a:p>
            <a:pPr lvl="1" algn="l"/>
            <a:endParaRPr lang="fr-FR" sz="2400" dirty="0"/>
          </a:p>
        </p:txBody>
      </p:sp>
    </p:spTree>
    <p:extLst>
      <p:ext uri="{BB962C8B-B14F-4D97-AF65-F5344CB8AC3E}">
        <p14:creationId xmlns:p14="http://schemas.microsoft.com/office/powerpoint/2010/main" val="6009098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BAAAB60-BB1A-4D6E-8C1A-1CEECC45C5F8}"/>
              </a:ext>
            </a:extLst>
          </p:cNvPr>
          <p:cNvSpPr>
            <a:spLocks noGrp="1"/>
          </p:cNvSpPr>
          <p:nvPr>
            <p:ph type="ctrTitle"/>
          </p:nvPr>
        </p:nvSpPr>
        <p:spPr>
          <a:xfrm>
            <a:off x="1717763" y="253153"/>
            <a:ext cx="9144000" cy="1200398"/>
          </a:xfrm>
        </p:spPr>
        <p:txBody>
          <a:bodyPr/>
          <a:lstStyle/>
          <a:p>
            <a:r>
              <a:rPr lang="fr-FR" dirty="0"/>
              <a:t>Candidature CRCK NA</a:t>
            </a:r>
          </a:p>
        </p:txBody>
      </p:sp>
      <p:sp>
        <p:nvSpPr>
          <p:cNvPr id="3" name="Sous-titre 2">
            <a:extLst>
              <a:ext uri="{FF2B5EF4-FFF2-40B4-BE49-F238E27FC236}">
                <a16:creationId xmlns:a16="http://schemas.microsoft.com/office/drawing/2014/main" id="{B8B6EB21-19F2-4F78-84E6-66C5667C8366}"/>
              </a:ext>
            </a:extLst>
          </p:cNvPr>
          <p:cNvSpPr>
            <a:spLocks noGrp="1"/>
          </p:cNvSpPr>
          <p:nvPr>
            <p:ph type="subTitle" idx="1"/>
          </p:nvPr>
        </p:nvSpPr>
        <p:spPr>
          <a:xfrm>
            <a:off x="1369255" y="2025749"/>
            <a:ext cx="9144000" cy="3868614"/>
          </a:xfrm>
        </p:spPr>
        <p:txBody>
          <a:bodyPr/>
          <a:lstStyle/>
          <a:p>
            <a:r>
              <a:rPr lang="fr-FR" b="1" dirty="0">
                <a:solidFill>
                  <a:srgbClr val="2E74B5"/>
                </a:solidFill>
                <a:effectLst/>
                <a:latin typeface="Calibri" panose="020F0502020204030204" pitchFamily="34" charset="0"/>
                <a:ea typeface="Times New Roman" panose="02020603050405020304" pitchFamily="18" charset="0"/>
              </a:rPr>
              <a:t>Objectifs de la candidature</a:t>
            </a:r>
            <a:r>
              <a:rPr lang="fr-FR" dirty="0">
                <a:solidFill>
                  <a:srgbClr val="2E74B5"/>
                </a:solidFill>
                <a:effectLst/>
                <a:latin typeface="Calibri" panose="020F0502020204030204" pitchFamily="34" charset="0"/>
                <a:ea typeface="Times New Roman" panose="02020603050405020304" pitchFamily="18" charset="0"/>
              </a:rPr>
              <a:t> </a:t>
            </a:r>
          </a:p>
          <a:p>
            <a:endParaRPr lang="fr-FR" dirty="0">
              <a:effectLst/>
              <a:latin typeface="Calibri" panose="020F0502020204030204" pitchFamily="34" charset="0"/>
              <a:ea typeface="Calibri" panose="020F0502020204030204" pitchFamily="34" charset="0"/>
            </a:endParaRPr>
          </a:p>
          <a:p>
            <a:pPr marL="342900" lvl="0" indent="-342900" algn="l">
              <a:buFont typeface="Arial" panose="020B0604020202020204" pitchFamily="34" charset="0"/>
              <a:buChar char="•"/>
              <a:tabLst>
                <a:tab pos="457200" algn="l"/>
              </a:tabLst>
            </a:pPr>
            <a:r>
              <a:rPr lang="fr-FR" sz="2000" dirty="0">
                <a:effectLst/>
                <a:latin typeface="Calibri" panose="020F0502020204030204" pitchFamily="34" charset="0"/>
                <a:ea typeface="Times New Roman" panose="02020603050405020304" pitchFamily="18" charset="0"/>
                <a:cs typeface="Times New Roman" panose="02020603050405020304" pitchFamily="18" charset="0"/>
              </a:rPr>
              <a:t>Proposer </a:t>
            </a:r>
            <a:r>
              <a:rPr lang="fr-FR" sz="2000" b="1" dirty="0">
                <a:effectLst/>
                <a:latin typeface="Calibri" panose="020F0502020204030204" pitchFamily="34" charset="0"/>
                <a:ea typeface="Times New Roman" panose="02020603050405020304" pitchFamily="18" charset="0"/>
                <a:cs typeface="Times New Roman" panose="02020603050405020304" pitchFamily="18" charset="0"/>
              </a:rPr>
              <a:t>un parcours de formation aux pagayeurs </a:t>
            </a:r>
            <a:r>
              <a:rPr lang="fr-FR" sz="2000" dirty="0">
                <a:effectLst/>
                <a:latin typeface="Calibri" panose="020F0502020204030204" pitchFamily="34" charset="0"/>
                <a:ea typeface="Times New Roman" panose="02020603050405020304" pitchFamily="18" charset="0"/>
                <a:cs typeface="Times New Roman" panose="02020603050405020304" pitchFamily="18" charset="0"/>
              </a:rPr>
              <a:t>: structures d’entraînement réparties sur le territoire </a:t>
            </a:r>
            <a:r>
              <a:rPr lang="fr-FR" sz="2000" b="1" dirty="0">
                <a:effectLst/>
                <a:latin typeface="Calibri" panose="020F0502020204030204" pitchFamily="34" charset="0"/>
                <a:ea typeface="Times New Roman" panose="02020603050405020304" pitchFamily="18" charset="0"/>
                <a:cs typeface="Times New Roman" panose="02020603050405020304" pitchFamily="18" charset="0"/>
              </a:rPr>
              <a:t>sur deux disciplines olympiques et une de haut niveau  </a:t>
            </a:r>
            <a:endParaRPr lang="fr-FR" sz="2000" b="1"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buFont typeface="Arial" panose="020B0604020202020204" pitchFamily="34" charset="0"/>
              <a:buChar char="•"/>
              <a:tabLst>
                <a:tab pos="457200" algn="l"/>
              </a:tabLst>
            </a:pPr>
            <a:r>
              <a:rPr lang="fr-FR" sz="2000" dirty="0">
                <a:effectLst/>
                <a:latin typeface="Calibri" panose="020F0502020204030204" pitchFamily="34" charset="0"/>
                <a:ea typeface="Times New Roman" panose="02020603050405020304" pitchFamily="18" charset="0"/>
                <a:cs typeface="Times New Roman" panose="02020603050405020304" pitchFamily="18" charset="0"/>
              </a:rPr>
              <a:t>Mener une politique régionale de formation sportive : définir un cadre et coordonner les structures de formation sur le territoire, coordonner des continuums, du club aux Equipes de France : </a:t>
            </a:r>
            <a:r>
              <a:rPr lang="fr-FR" sz="2000" b="1" dirty="0">
                <a:effectLst/>
                <a:latin typeface="Calibri" panose="020F0502020204030204" pitchFamily="34" charset="0"/>
                <a:ea typeface="Times New Roman" panose="02020603050405020304" pitchFamily="18" charset="0"/>
                <a:cs typeface="Times New Roman" panose="02020603050405020304" pitchFamily="18" charset="0"/>
              </a:rPr>
              <a:t>la stratégie du CRCK  </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p>
            <a:r>
              <a:rPr lang="fr-FR" sz="1800" dirty="0">
                <a:effectLst/>
                <a:latin typeface="Calibri" panose="020F0502020204030204" pitchFamily="34" charset="0"/>
                <a:ea typeface="Times New Roman" panose="02020603050405020304" pitchFamily="18" charset="0"/>
              </a:rPr>
              <a:t> </a:t>
            </a:r>
            <a:endParaRPr lang="fr-FR" sz="1800" dirty="0">
              <a:effectLst/>
              <a:latin typeface="Calibri" panose="020F0502020204030204" pitchFamily="34" charset="0"/>
              <a:ea typeface="Calibri" panose="020F0502020204030204" pitchFamily="34" charset="0"/>
            </a:endParaRPr>
          </a:p>
          <a:p>
            <a:endParaRPr lang="fr-FR" dirty="0"/>
          </a:p>
        </p:txBody>
      </p:sp>
    </p:spTree>
    <p:extLst>
      <p:ext uri="{BB962C8B-B14F-4D97-AF65-F5344CB8AC3E}">
        <p14:creationId xmlns:p14="http://schemas.microsoft.com/office/powerpoint/2010/main" val="15265298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CEEB485-92AC-4E6E-BDED-DBCA666C09FD}"/>
              </a:ext>
            </a:extLst>
          </p:cNvPr>
          <p:cNvSpPr>
            <a:spLocks noGrp="1"/>
          </p:cNvSpPr>
          <p:nvPr>
            <p:ph type="ctrTitle"/>
          </p:nvPr>
        </p:nvSpPr>
        <p:spPr>
          <a:xfrm>
            <a:off x="1042513" y="1051207"/>
            <a:ext cx="9786425" cy="2377793"/>
          </a:xfrm>
        </p:spPr>
        <p:txBody>
          <a:bodyPr>
            <a:normAutofit fontScale="90000"/>
          </a:bodyPr>
          <a:lstStyle/>
          <a:p>
            <a:pPr marL="342900" lvl="0" indent="-342900"/>
            <a:br>
              <a:rPr lang="fr-FR" sz="2400" dirty="0">
                <a:effectLst/>
                <a:latin typeface="Calibri" panose="020F0502020204030204" pitchFamily="34" charset="0"/>
                <a:ea typeface="Calibri" panose="020F0502020204030204" pitchFamily="34" charset="0"/>
              </a:rPr>
            </a:br>
            <a:r>
              <a:rPr lang="fr-FR" sz="1800" dirty="0">
                <a:effectLst/>
                <a:latin typeface="Calibri" panose="020F0502020204030204" pitchFamily="34" charset="0"/>
                <a:ea typeface="Times New Roman" panose="02020603050405020304" pitchFamily="18" charset="0"/>
              </a:rPr>
              <a:t> </a:t>
            </a:r>
            <a:br>
              <a:rPr lang="fr-FR" sz="1800" dirty="0">
                <a:effectLst/>
                <a:latin typeface="Calibri" panose="020F0502020204030204" pitchFamily="34" charset="0"/>
                <a:ea typeface="Calibri" panose="020F0502020204030204" pitchFamily="34" charset="0"/>
              </a:rPr>
            </a:br>
            <a:r>
              <a:rPr lang="fr-FR" sz="2700" dirty="0">
                <a:effectLst/>
                <a:latin typeface="Calibri" panose="020F0502020204030204" pitchFamily="34" charset="0"/>
                <a:ea typeface="Calibri" panose="020F0502020204030204" pitchFamily="34" charset="0"/>
              </a:rPr>
              <a:t>1. </a:t>
            </a:r>
            <a:r>
              <a:rPr lang="fr-FR" sz="2700" b="1" dirty="0">
                <a:solidFill>
                  <a:srgbClr val="C45911"/>
                </a:solidFill>
                <a:effectLst/>
                <a:latin typeface="Calibri" panose="020F0502020204030204" pitchFamily="34" charset="0"/>
                <a:ea typeface="Times New Roman" panose="02020603050405020304" pitchFamily="18" charset="0"/>
              </a:rPr>
              <a:t>Le parcours du pagayeur </a:t>
            </a:r>
            <a:br>
              <a:rPr lang="fr-FR" sz="2700" dirty="0">
                <a:effectLst/>
                <a:latin typeface="Calibri" panose="020F0502020204030204" pitchFamily="34" charset="0"/>
                <a:ea typeface="Calibri" panose="020F0502020204030204" pitchFamily="34" charset="0"/>
              </a:rPr>
            </a:br>
            <a:r>
              <a:rPr lang="fr-FR" sz="2700" dirty="0">
                <a:effectLst/>
                <a:latin typeface="Calibri" panose="020F0502020204030204" pitchFamily="34" charset="0"/>
                <a:ea typeface="Times New Roman" panose="02020603050405020304" pitchFamily="18" charset="0"/>
              </a:rPr>
              <a:t>Du club formateur aux médailles mondiales et olympiques, les conditions sont réunies sur la région </a:t>
            </a:r>
            <a:br>
              <a:rPr lang="fr-FR" sz="2700" dirty="0">
                <a:effectLst/>
                <a:latin typeface="Calibri" panose="020F0502020204030204" pitchFamily="34" charset="0"/>
                <a:ea typeface="Calibri" panose="020F0502020204030204" pitchFamily="34" charset="0"/>
              </a:rPr>
            </a:br>
            <a:br>
              <a:rPr lang="fr-FR" sz="2700" dirty="0">
                <a:effectLst/>
                <a:latin typeface="Calibri" panose="020F0502020204030204" pitchFamily="34" charset="0"/>
                <a:ea typeface="Times New Roman" panose="02020603050405020304" pitchFamily="18" charset="0"/>
                <a:cs typeface="Calibri" panose="020F0502020204030204" pitchFamily="34" charset="0"/>
              </a:rPr>
            </a:br>
            <a:r>
              <a:rPr lang="fr-FR" sz="2700" dirty="0">
                <a:effectLst/>
                <a:latin typeface="Calibri" panose="020F0502020204030204" pitchFamily="34" charset="0"/>
                <a:ea typeface="Times New Roman" panose="02020603050405020304" pitchFamily="18" charset="0"/>
              </a:rPr>
              <a:t> </a:t>
            </a:r>
            <a:br>
              <a:rPr lang="fr-FR" sz="2700" dirty="0">
                <a:effectLst/>
                <a:latin typeface="Calibri" panose="020F0502020204030204" pitchFamily="34" charset="0"/>
                <a:ea typeface="Calibri" panose="020F0502020204030204" pitchFamily="34" charset="0"/>
              </a:rPr>
            </a:br>
            <a:endParaRPr lang="fr-FR" sz="2700" dirty="0"/>
          </a:p>
        </p:txBody>
      </p:sp>
      <p:sp>
        <p:nvSpPr>
          <p:cNvPr id="3" name="Sous-titre 2">
            <a:extLst>
              <a:ext uri="{FF2B5EF4-FFF2-40B4-BE49-F238E27FC236}">
                <a16:creationId xmlns:a16="http://schemas.microsoft.com/office/drawing/2014/main" id="{A4CE102D-E8FA-4226-81DF-8CFDE7510351}"/>
              </a:ext>
            </a:extLst>
          </p:cNvPr>
          <p:cNvSpPr>
            <a:spLocks noGrp="1"/>
          </p:cNvSpPr>
          <p:nvPr>
            <p:ph type="subTitle" idx="1"/>
          </p:nvPr>
        </p:nvSpPr>
        <p:spPr>
          <a:xfrm>
            <a:off x="1684938" y="3429000"/>
            <a:ext cx="9144000" cy="1655762"/>
          </a:xfrm>
        </p:spPr>
        <p:txBody>
          <a:bodyPr>
            <a:normAutofit fontScale="85000" lnSpcReduction="20000"/>
          </a:bodyPr>
          <a:lstStyle/>
          <a:p>
            <a:r>
              <a:rPr lang="fr-FR" sz="2400" b="1" dirty="0">
                <a:solidFill>
                  <a:srgbClr val="00B050"/>
                </a:solidFill>
                <a:effectLst/>
                <a:latin typeface="Calibri" panose="020F0502020204030204" pitchFamily="34" charset="0"/>
                <a:ea typeface="Times New Roman" panose="02020603050405020304" pitchFamily="18" charset="0"/>
              </a:rPr>
              <a:t>Perspectives d’amélioration</a:t>
            </a:r>
            <a:endParaRPr lang="fr-FR" b="1" dirty="0">
              <a:solidFill>
                <a:srgbClr val="00B050"/>
              </a:solidFill>
              <a:latin typeface="Calibri" panose="020F0502020204030204" pitchFamily="34" charset="0"/>
              <a:ea typeface="Times New Roman" panose="02020603050405020304" pitchFamily="18" charset="0"/>
            </a:endParaRPr>
          </a:p>
          <a:p>
            <a:pPr algn="l"/>
            <a:r>
              <a:rPr lang="fr-FR" sz="2400" dirty="0">
                <a:effectLst/>
                <a:latin typeface="Calibri" panose="020F0502020204030204" pitchFamily="34" charset="0"/>
                <a:ea typeface="Times New Roman" panose="02020603050405020304" pitchFamily="18" charset="0"/>
                <a:cs typeface="Calibri" panose="020F0502020204030204" pitchFamily="34" charset="0"/>
              </a:rPr>
              <a:t>- Augmenter le nombre de clubs « mention sportive »</a:t>
            </a:r>
            <a:br>
              <a:rPr lang="fr-FR" sz="2400" dirty="0">
                <a:effectLst/>
                <a:latin typeface="Calibri" panose="020F0502020204030204" pitchFamily="34" charset="0"/>
                <a:ea typeface="Times New Roman" panose="02020603050405020304" pitchFamily="18" charset="0"/>
                <a:cs typeface="Calibri" panose="020F0502020204030204" pitchFamily="34" charset="0"/>
              </a:rPr>
            </a:br>
            <a:r>
              <a:rPr lang="fr-FR" sz="2400" dirty="0">
                <a:effectLst/>
                <a:latin typeface="Calibri" panose="020F0502020204030204" pitchFamily="34" charset="0"/>
                <a:ea typeface="Times New Roman" panose="02020603050405020304" pitchFamily="18" charset="0"/>
                <a:cs typeface="Calibri" panose="020F0502020204030204" pitchFamily="34" charset="0"/>
              </a:rPr>
              <a:t>- 1 plan d’action par commission sportive</a:t>
            </a:r>
            <a:br>
              <a:rPr lang="fr-FR" sz="2400" dirty="0">
                <a:effectLst/>
                <a:latin typeface="Calibri" panose="020F0502020204030204" pitchFamily="34" charset="0"/>
                <a:ea typeface="Times New Roman" panose="02020603050405020304" pitchFamily="18" charset="0"/>
                <a:cs typeface="Calibri" panose="020F0502020204030204" pitchFamily="34" charset="0"/>
              </a:rPr>
            </a:br>
            <a:r>
              <a:rPr lang="fr-FR" sz="2400" dirty="0">
                <a:effectLst/>
                <a:latin typeface="Calibri" panose="020F0502020204030204" pitchFamily="34" charset="0"/>
                <a:ea typeface="Times New Roman" panose="02020603050405020304" pitchFamily="18" charset="0"/>
                <a:cs typeface="Calibri" panose="020F0502020204030204" pitchFamily="34" charset="0"/>
              </a:rPr>
              <a:t>- 1 ETR soudée, engagée dans la stratégie régionale, investie dans le réseau et les actions territoriales : diplômés, expérience de la compétition, formation continue</a:t>
            </a:r>
            <a:br>
              <a:rPr lang="fr-FR" sz="2400" dirty="0">
                <a:effectLst/>
                <a:latin typeface="Calibri" panose="020F0502020204030204" pitchFamily="34" charset="0"/>
                <a:ea typeface="Times New Roman" panose="02020603050405020304" pitchFamily="18" charset="0"/>
                <a:cs typeface="Calibri" panose="020F0502020204030204" pitchFamily="34" charset="0"/>
              </a:rPr>
            </a:br>
            <a:r>
              <a:rPr lang="fr-FR" sz="2400" dirty="0">
                <a:effectLst/>
                <a:latin typeface="Calibri" panose="020F0502020204030204" pitchFamily="34" charset="0"/>
                <a:ea typeface="Times New Roman" panose="02020603050405020304" pitchFamily="18" charset="0"/>
                <a:cs typeface="Calibri" panose="020F0502020204030204" pitchFamily="34" charset="0"/>
              </a:rPr>
              <a:t>- Développer la formation sportive départementale ou inter départementale</a:t>
            </a:r>
            <a:endParaRPr lang="fr-FR" dirty="0"/>
          </a:p>
        </p:txBody>
      </p:sp>
    </p:spTree>
    <p:extLst>
      <p:ext uri="{BB962C8B-B14F-4D97-AF65-F5344CB8AC3E}">
        <p14:creationId xmlns:p14="http://schemas.microsoft.com/office/powerpoint/2010/main" val="7511983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74855DC-1A45-4802-82F4-1430F8D9DF94}"/>
              </a:ext>
            </a:extLst>
          </p:cNvPr>
          <p:cNvSpPr>
            <a:spLocks noGrp="1"/>
          </p:cNvSpPr>
          <p:nvPr>
            <p:ph type="ctrTitle"/>
          </p:nvPr>
        </p:nvSpPr>
        <p:spPr>
          <a:xfrm>
            <a:off x="1926176" y="1589649"/>
            <a:ext cx="9811375" cy="3179299"/>
          </a:xfrm>
        </p:spPr>
        <p:txBody>
          <a:bodyPr>
            <a:normAutofit fontScale="90000"/>
          </a:bodyPr>
          <a:lstStyle/>
          <a:p>
            <a:pPr marL="342900" lvl="0" indent="-342900" algn="l"/>
            <a:r>
              <a:rPr lang="fr-FR" sz="2700" b="1" dirty="0">
                <a:solidFill>
                  <a:srgbClr val="C45911"/>
                </a:solidFill>
                <a:effectLst/>
                <a:latin typeface="Calibri" panose="020F0502020204030204" pitchFamily="34" charset="0"/>
                <a:ea typeface="Times New Roman" panose="02020603050405020304" pitchFamily="18" charset="0"/>
              </a:rPr>
              <a:t>2. Le développement de 2 disciplines olympiques et 1 discipline de haut niveau  </a:t>
            </a:r>
            <a:br>
              <a:rPr lang="fr-FR" sz="1800" dirty="0">
                <a:effectLst/>
                <a:latin typeface="Calibri" panose="020F0502020204030204" pitchFamily="34" charset="0"/>
                <a:ea typeface="Calibri" panose="020F0502020204030204" pitchFamily="34" charset="0"/>
              </a:rPr>
            </a:br>
            <a:r>
              <a:rPr lang="fr-FR" sz="2200" dirty="0">
                <a:effectLst/>
                <a:latin typeface="Calibri" panose="020F0502020204030204" pitchFamily="34" charset="0"/>
                <a:ea typeface="Times New Roman" panose="02020603050405020304" pitchFamily="18" charset="0"/>
              </a:rPr>
              <a:t>Le CRCK a identifié des foyers de performance (groupe de sportifs(</a:t>
            </a:r>
            <a:r>
              <a:rPr lang="fr-FR" sz="2200" dirty="0" err="1">
                <a:effectLst/>
                <a:latin typeface="Calibri" panose="020F0502020204030204" pitchFamily="34" charset="0"/>
                <a:ea typeface="Times New Roman" panose="02020603050405020304" pitchFamily="18" charset="0"/>
              </a:rPr>
              <a:t>ves</a:t>
            </a:r>
            <a:r>
              <a:rPr lang="fr-FR" sz="2200" dirty="0">
                <a:effectLst/>
                <a:latin typeface="Calibri" panose="020F0502020204030204" pitchFamily="34" charset="0"/>
                <a:ea typeface="Times New Roman" panose="02020603050405020304" pitchFamily="18" charset="0"/>
              </a:rPr>
              <a:t>) et vivier) et de développement des disciplines</a:t>
            </a:r>
            <a:br>
              <a:rPr lang="fr-FR" sz="2200" dirty="0">
                <a:effectLst/>
                <a:latin typeface="Calibri" panose="020F0502020204030204" pitchFamily="34" charset="0"/>
                <a:ea typeface="Calibri" panose="020F0502020204030204" pitchFamily="34" charset="0"/>
              </a:rPr>
            </a:br>
            <a:r>
              <a:rPr lang="fr-FR" sz="2200" dirty="0">
                <a:effectLst/>
                <a:latin typeface="Calibri" panose="020F0502020204030204" pitchFamily="34" charset="0"/>
                <a:ea typeface="Calibri" panose="020F0502020204030204" pitchFamily="34" charset="0"/>
              </a:rPr>
              <a:t>- </a:t>
            </a:r>
            <a:r>
              <a:rPr lang="fr-FR" sz="2200" dirty="0">
                <a:effectLst/>
                <a:latin typeface="Calibri" panose="020F0502020204030204" pitchFamily="34" charset="0"/>
                <a:ea typeface="Times New Roman" panose="02020603050405020304" pitchFamily="18" charset="0"/>
                <a:cs typeface="Calibri" panose="020F0502020204030204" pitchFamily="34" charset="0"/>
              </a:rPr>
              <a:t>Dynamique bateau directeur sur la région : site d’Angoulême central, Dordogne, Gironde, Vienne</a:t>
            </a:r>
            <a:br>
              <a:rPr lang="fr-FR" sz="2200" dirty="0">
                <a:effectLst/>
                <a:latin typeface="Calibri" panose="020F0502020204030204" pitchFamily="34" charset="0"/>
                <a:ea typeface="Times New Roman" panose="02020603050405020304" pitchFamily="18" charset="0"/>
                <a:cs typeface="Calibri" panose="020F0502020204030204" pitchFamily="34" charset="0"/>
              </a:rPr>
            </a:br>
            <a:r>
              <a:rPr lang="fr-FR" sz="2200" dirty="0">
                <a:effectLst/>
                <a:latin typeface="Calibri" panose="020F0502020204030204" pitchFamily="34" charset="0"/>
                <a:ea typeface="Times New Roman" panose="02020603050405020304" pitchFamily="18" charset="0"/>
                <a:cs typeface="Calibri" panose="020F0502020204030204" pitchFamily="34" charset="0"/>
              </a:rPr>
              <a:t>- Dynamique slalom : CDCK 16/17/86, Corrèze, CDCK 64/40</a:t>
            </a:r>
            <a:br>
              <a:rPr lang="fr-FR" sz="2200" dirty="0">
                <a:effectLst/>
                <a:latin typeface="Calibri" panose="020F0502020204030204" pitchFamily="34" charset="0"/>
                <a:ea typeface="Times New Roman" panose="02020603050405020304" pitchFamily="18" charset="0"/>
                <a:cs typeface="Calibri" panose="020F0502020204030204" pitchFamily="34" charset="0"/>
              </a:rPr>
            </a:br>
            <a:r>
              <a:rPr lang="fr-FR" sz="2200" dirty="0">
                <a:effectLst/>
                <a:latin typeface="Calibri" panose="020F0502020204030204" pitchFamily="34" charset="0"/>
                <a:ea typeface="Times New Roman" panose="02020603050405020304" pitchFamily="18" charset="0"/>
                <a:cs typeface="Calibri" panose="020F0502020204030204" pitchFamily="34" charset="0"/>
              </a:rPr>
              <a:t>- Organisation de compétitions nationales et internationales : N1, N2, N3, ICF </a:t>
            </a:r>
            <a:r>
              <a:rPr lang="fr-FR" sz="2200" dirty="0" err="1">
                <a:effectLst/>
                <a:latin typeface="Calibri" panose="020F0502020204030204" pitchFamily="34" charset="0"/>
                <a:ea typeface="Times New Roman" panose="02020603050405020304" pitchFamily="18" charset="0"/>
                <a:cs typeface="Calibri" panose="020F0502020204030204" pitchFamily="34" charset="0"/>
              </a:rPr>
              <a:t>Ranking</a:t>
            </a:r>
            <a:r>
              <a:rPr lang="fr-FR" sz="2200" dirty="0">
                <a:effectLst/>
                <a:latin typeface="Calibri" panose="020F0502020204030204" pitchFamily="34" charset="0"/>
                <a:ea typeface="Times New Roman" panose="02020603050405020304" pitchFamily="18" charset="0"/>
                <a:cs typeface="Calibri" panose="020F0502020204030204" pitchFamily="34" charset="0"/>
              </a:rPr>
              <a:t> Coupe des Pyrénées, SNV1, sélections, Championnats de France ; des équipes d’organisation compétentes</a:t>
            </a:r>
            <a:br>
              <a:rPr lang="fr-FR" sz="1800" dirty="0">
                <a:effectLst/>
                <a:latin typeface="Calibri" panose="020F0502020204030204" pitchFamily="34" charset="0"/>
                <a:ea typeface="Times New Roman" panose="02020603050405020304" pitchFamily="18" charset="0"/>
                <a:cs typeface="Calibri" panose="020F0502020204030204" pitchFamily="34" charset="0"/>
              </a:rPr>
            </a:br>
            <a:r>
              <a:rPr lang="fr-FR" sz="1800" dirty="0">
                <a:effectLst/>
                <a:latin typeface="Calibri" panose="020F0502020204030204" pitchFamily="34" charset="0"/>
                <a:ea typeface="Times New Roman" panose="02020603050405020304" pitchFamily="18" charset="0"/>
              </a:rPr>
              <a:t> </a:t>
            </a:r>
            <a:br>
              <a:rPr lang="fr-FR" sz="1800" dirty="0">
                <a:effectLst/>
                <a:latin typeface="Calibri" panose="020F0502020204030204" pitchFamily="34" charset="0"/>
                <a:ea typeface="Calibri" panose="020F0502020204030204" pitchFamily="34" charset="0"/>
              </a:rPr>
            </a:br>
            <a:endParaRPr lang="fr-FR" dirty="0"/>
          </a:p>
        </p:txBody>
      </p:sp>
      <p:sp>
        <p:nvSpPr>
          <p:cNvPr id="3" name="Sous-titre 2">
            <a:extLst>
              <a:ext uri="{FF2B5EF4-FFF2-40B4-BE49-F238E27FC236}">
                <a16:creationId xmlns:a16="http://schemas.microsoft.com/office/drawing/2014/main" id="{7C99BDDD-325F-4D26-81FE-519D3D3CFF00}"/>
              </a:ext>
            </a:extLst>
          </p:cNvPr>
          <p:cNvSpPr>
            <a:spLocks noGrp="1"/>
          </p:cNvSpPr>
          <p:nvPr>
            <p:ph type="subTitle" idx="1"/>
          </p:nvPr>
        </p:nvSpPr>
        <p:spPr>
          <a:xfrm>
            <a:off x="1799567" y="4206240"/>
            <a:ext cx="9144000" cy="1655762"/>
          </a:xfrm>
        </p:spPr>
        <p:txBody>
          <a:bodyPr>
            <a:normAutofit lnSpcReduction="10000"/>
          </a:bodyPr>
          <a:lstStyle/>
          <a:p>
            <a:r>
              <a:rPr lang="fr-FR" sz="2400" b="1" dirty="0">
                <a:solidFill>
                  <a:srgbClr val="00B050"/>
                </a:solidFill>
                <a:effectLst/>
                <a:latin typeface="Calibri" panose="020F0502020204030204" pitchFamily="34" charset="0"/>
                <a:ea typeface="Times New Roman" panose="02020603050405020304" pitchFamily="18" charset="0"/>
              </a:rPr>
              <a:t>Perspectives d’amélioration</a:t>
            </a:r>
            <a:br>
              <a:rPr lang="fr-FR" sz="2400" dirty="0">
                <a:effectLst/>
                <a:latin typeface="Calibri" panose="020F0502020204030204" pitchFamily="34" charset="0"/>
                <a:ea typeface="Calibri" panose="020F0502020204030204" pitchFamily="34" charset="0"/>
              </a:rPr>
            </a:br>
            <a:r>
              <a:rPr lang="fr-FR" sz="2400" dirty="0">
                <a:effectLst/>
                <a:latin typeface="Calibri" panose="020F0502020204030204" pitchFamily="34" charset="0"/>
                <a:ea typeface="Calibri" panose="020F0502020204030204" pitchFamily="34" charset="0"/>
              </a:rPr>
              <a:t>- </a:t>
            </a:r>
            <a:r>
              <a:rPr lang="fr-FR" sz="2400" dirty="0">
                <a:effectLst/>
                <a:latin typeface="Calibri" panose="020F0502020204030204" pitchFamily="34" charset="0"/>
                <a:ea typeface="Times New Roman" panose="02020603050405020304" pitchFamily="18" charset="0"/>
                <a:cs typeface="Calibri" panose="020F0502020204030204" pitchFamily="34" charset="0"/>
              </a:rPr>
              <a:t>Développer la course en ligne et le kayak polo </a:t>
            </a:r>
            <a:br>
              <a:rPr lang="fr-FR" sz="2400" dirty="0">
                <a:effectLst/>
                <a:latin typeface="Calibri" panose="020F0502020204030204" pitchFamily="34" charset="0"/>
                <a:ea typeface="Times New Roman" panose="02020603050405020304" pitchFamily="18" charset="0"/>
                <a:cs typeface="Calibri" panose="020F0502020204030204" pitchFamily="34" charset="0"/>
              </a:rPr>
            </a:br>
            <a:r>
              <a:rPr lang="fr-FR" sz="2400" dirty="0">
                <a:effectLst/>
                <a:latin typeface="Calibri" panose="020F0502020204030204" pitchFamily="34" charset="0"/>
                <a:ea typeface="Times New Roman" panose="02020603050405020304" pitchFamily="18" charset="0"/>
                <a:cs typeface="Calibri" panose="020F0502020204030204" pitchFamily="34" charset="0"/>
              </a:rPr>
              <a:t>- Développer les disciplines reconnues de haut niveau</a:t>
            </a:r>
            <a:br>
              <a:rPr lang="fr-FR" sz="2400" dirty="0">
                <a:effectLst/>
                <a:latin typeface="Calibri" panose="020F0502020204030204" pitchFamily="34" charset="0"/>
                <a:ea typeface="Times New Roman" panose="02020603050405020304" pitchFamily="18" charset="0"/>
                <a:cs typeface="Calibri" panose="020F0502020204030204" pitchFamily="34" charset="0"/>
              </a:rPr>
            </a:br>
            <a:r>
              <a:rPr lang="fr-FR" sz="2400" dirty="0">
                <a:effectLst/>
                <a:latin typeface="Calibri" panose="020F0502020204030204" pitchFamily="34" charset="0"/>
                <a:ea typeface="Times New Roman" panose="02020603050405020304" pitchFamily="18" charset="0"/>
                <a:cs typeface="Calibri" panose="020F0502020204030204" pitchFamily="34" charset="0"/>
              </a:rPr>
              <a:t>- Des plans d’actions de commission ambitieux</a:t>
            </a:r>
            <a:br>
              <a:rPr lang="fr-FR" sz="2400" dirty="0">
                <a:effectLst/>
                <a:latin typeface="Calibri" panose="020F0502020204030204" pitchFamily="34" charset="0"/>
                <a:ea typeface="Times New Roman" panose="02020603050405020304" pitchFamily="18" charset="0"/>
                <a:cs typeface="Calibri" panose="020F0502020204030204" pitchFamily="34" charset="0"/>
              </a:rPr>
            </a:br>
            <a:endParaRPr lang="fr-FR" dirty="0"/>
          </a:p>
        </p:txBody>
      </p:sp>
    </p:spTree>
    <p:extLst>
      <p:ext uri="{BB962C8B-B14F-4D97-AF65-F5344CB8AC3E}">
        <p14:creationId xmlns:p14="http://schemas.microsoft.com/office/powerpoint/2010/main" val="21231910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EC32097-D374-47DC-B105-D2660D196556}"/>
              </a:ext>
            </a:extLst>
          </p:cNvPr>
          <p:cNvSpPr>
            <a:spLocks noGrp="1"/>
          </p:cNvSpPr>
          <p:nvPr>
            <p:ph type="ctrTitle"/>
          </p:nvPr>
        </p:nvSpPr>
        <p:spPr>
          <a:xfrm>
            <a:off x="867507" y="811003"/>
            <a:ext cx="11324493" cy="3560175"/>
          </a:xfrm>
        </p:spPr>
        <p:txBody>
          <a:bodyPr>
            <a:normAutofit fontScale="90000"/>
          </a:bodyPr>
          <a:lstStyle/>
          <a:p>
            <a:pPr marL="342900" lvl="0" indent="-342900" algn="l"/>
            <a:r>
              <a:rPr lang="fr-FR" sz="2400" b="1" dirty="0">
                <a:solidFill>
                  <a:srgbClr val="C45911"/>
                </a:solidFill>
                <a:effectLst/>
                <a:latin typeface="Calibri" panose="020F0502020204030204" pitchFamily="34" charset="0"/>
                <a:ea typeface="Times New Roman" panose="02020603050405020304" pitchFamily="18" charset="0"/>
              </a:rPr>
              <a:t>                         3. Le rayonnement des structures et leur attractivité</a:t>
            </a:r>
            <a:r>
              <a:rPr lang="fr-FR" sz="2400" dirty="0">
                <a:effectLst/>
                <a:latin typeface="Calibri" panose="020F0502020204030204" pitchFamily="34" charset="0"/>
                <a:ea typeface="Times New Roman" panose="02020603050405020304" pitchFamily="18" charset="0"/>
              </a:rPr>
              <a:t> </a:t>
            </a:r>
            <a:br>
              <a:rPr lang="fr-FR" sz="1100" dirty="0">
                <a:effectLst/>
                <a:latin typeface="Calibri" panose="020F0502020204030204" pitchFamily="34" charset="0"/>
                <a:ea typeface="Calibri" panose="020F0502020204030204" pitchFamily="34" charset="0"/>
              </a:rPr>
            </a:br>
            <a:r>
              <a:rPr lang="fr-FR" sz="2000" dirty="0">
                <a:effectLst/>
                <a:latin typeface="Calibri" panose="020F0502020204030204" pitchFamily="34" charset="0"/>
                <a:ea typeface="Times New Roman" panose="02020603050405020304" pitchFamily="18" charset="0"/>
              </a:rPr>
              <a:t> </a:t>
            </a:r>
            <a:br>
              <a:rPr lang="fr-FR" sz="2000" dirty="0">
                <a:effectLst/>
                <a:latin typeface="Calibri" panose="020F0502020204030204" pitchFamily="34" charset="0"/>
                <a:ea typeface="Calibri" panose="020F0502020204030204" pitchFamily="34" charset="0"/>
              </a:rPr>
            </a:br>
            <a:r>
              <a:rPr lang="fr-FR" sz="2000" dirty="0">
                <a:effectLst/>
                <a:latin typeface="Calibri" panose="020F0502020204030204" pitchFamily="34" charset="0"/>
                <a:ea typeface="Times New Roman" panose="02020603050405020304" pitchFamily="18" charset="0"/>
              </a:rPr>
              <a:t>Le CRCK établit le cadre de fonctionnement de ses structures</a:t>
            </a:r>
            <a:r>
              <a:rPr lang="fr-FR" sz="2000" dirty="0">
                <a:latin typeface="Calibri" panose="020F0502020204030204" pitchFamily="34" charset="0"/>
                <a:ea typeface="Times New Roman" panose="02020603050405020304" pitchFamily="18" charset="0"/>
              </a:rPr>
              <a:t>, c</a:t>
            </a:r>
            <a:r>
              <a:rPr lang="fr-FR" sz="2000" dirty="0">
                <a:effectLst/>
                <a:latin typeface="Calibri" panose="020F0502020204030204" pitchFamily="34" charset="0"/>
                <a:ea typeface="Times New Roman" panose="02020603050405020304" pitchFamily="18" charset="0"/>
              </a:rPr>
              <a:t>e cadre précisera les liens, les actions, l’encadrement </a:t>
            </a:r>
            <a:br>
              <a:rPr lang="fr-FR" sz="1600" dirty="0">
                <a:latin typeface="Calibri" panose="020F0502020204030204" pitchFamily="34" charset="0"/>
                <a:ea typeface="Times New Roman" panose="02020603050405020304" pitchFamily="18" charset="0"/>
              </a:rPr>
            </a:br>
            <a:br>
              <a:rPr lang="fr-FR" sz="1600" dirty="0">
                <a:effectLst/>
                <a:latin typeface="Calibri" panose="020F0502020204030204" pitchFamily="34" charset="0"/>
                <a:ea typeface="Calibri" panose="020F0502020204030204" pitchFamily="34" charset="0"/>
              </a:rPr>
            </a:br>
            <a:r>
              <a:rPr lang="fr-FR" sz="1800" b="1" dirty="0">
                <a:solidFill>
                  <a:srgbClr val="C00000"/>
                </a:solidFill>
                <a:effectLst/>
                <a:latin typeface="Calibri" panose="020F0502020204030204" pitchFamily="34" charset="0"/>
                <a:ea typeface="Times New Roman" panose="02020603050405020304" pitchFamily="18" charset="0"/>
              </a:rPr>
              <a:t>Fonctionnement annuel</a:t>
            </a:r>
            <a:r>
              <a:rPr lang="fr-FR" sz="1800" dirty="0">
                <a:effectLst/>
                <a:latin typeface="Calibri" panose="020F0502020204030204" pitchFamily="34" charset="0"/>
                <a:ea typeface="Times New Roman" panose="02020603050405020304" pitchFamily="18" charset="0"/>
              </a:rPr>
              <a:t> plan d’actions des commissions sportives et de la commission enseignement</a:t>
            </a:r>
            <a:br>
              <a:rPr lang="fr-FR" sz="1800" dirty="0">
                <a:effectLst/>
                <a:latin typeface="Calibri" panose="020F0502020204030204" pitchFamily="34" charset="0"/>
                <a:ea typeface="Calibri" panose="020F0502020204030204" pitchFamily="34" charset="0"/>
              </a:rPr>
            </a:br>
            <a:r>
              <a:rPr lang="fr-FR" sz="1800" b="1" dirty="0">
                <a:effectLst/>
                <a:latin typeface="Calibri" panose="020F0502020204030204" pitchFamily="34" charset="0"/>
                <a:ea typeface="Times New Roman" panose="02020603050405020304" pitchFamily="18" charset="0"/>
              </a:rPr>
              <a:t>Les Pôles =</a:t>
            </a:r>
            <a:r>
              <a:rPr lang="fr-FR" sz="1800" dirty="0">
                <a:effectLst/>
                <a:latin typeface="Calibri" panose="020F0502020204030204" pitchFamily="34" charset="0"/>
                <a:ea typeface="Times New Roman" panose="02020603050405020304" pitchFamily="18" charset="0"/>
              </a:rPr>
              <a:t> locomotive de la dynamique sportive régionale</a:t>
            </a:r>
            <a:br>
              <a:rPr lang="fr-FR" sz="1800" dirty="0">
                <a:effectLst/>
                <a:latin typeface="Calibri" panose="020F0502020204030204" pitchFamily="34" charset="0"/>
                <a:ea typeface="Calibri" panose="020F0502020204030204" pitchFamily="34" charset="0"/>
              </a:rPr>
            </a:br>
            <a:r>
              <a:rPr lang="fr-FR" sz="1800" dirty="0">
                <a:effectLst/>
                <a:latin typeface="Calibri" panose="020F0502020204030204" pitchFamily="34" charset="0"/>
                <a:ea typeface="Times New Roman" panose="02020603050405020304" pitchFamily="18" charset="0"/>
              </a:rPr>
              <a:t> </a:t>
            </a:r>
            <a:br>
              <a:rPr lang="fr-FR" sz="1800" dirty="0">
                <a:effectLst/>
                <a:latin typeface="Calibri" panose="020F0502020204030204" pitchFamily="34" charset="0"/>
                <a:ea typeface="Calibri" panose="020F0502020204030204" pitchFamily="34" charset="0"/>
              </a:rPr>
            </a:br>
            <a:r>
              <a:rPr lang="fr-FR" sz="1800" b="1" dirty="0">
                <a:solidFill>
                  <a:srgbClr val="C00000"/>
                </a:solidFill>
                <a:effectLst/>
                <a:latin typeface="Calibri" panose="020F0502020204030204" pitchFamily="34" charset="0"/>
                <a:ea typeface="Times New Roman" panose="02020603050405020304" pitchFamily="18" charset="0"/>
              </a:rPr>
              <a:t>Fonctionnement hebdomadaire :</a:t>
            </a:r>
            <a:r>
              <a:rPr lang="fr-FR" sz="1800" dirty="0">
                <a:solidFill>
                  <a:srgbClr val="C00000"/>
                </a:solidFill>
                <a:effectLst/>
                <a:latin typeface="Calibri" panose="020F0502020204030204" pitchFamily="34" charset="0"/>
                <a:ea typeface="Times New Roman" panose="02020603050405020304" pitchFamily="18" charset="0"/>
              </a:rPr>
              <a:t> </a:t>
            </a:r>
            <a:r>
              <a:rPr lang="fr-FR" sz="1800" dirty="0">
                <a:effectLst/>
                <a:latin typeface="Calibri" panose="020F0502020204030204" pitchFamily="34" charset="0"/>
                <a:ea typeface="Times New Roman" panose="02020603050405020304" pitchFamily="18" charset="0"/>
              </a:rPr>
              <a:t>dynamique, séances partagées, intégration et suivi des athlètes, formation des entraîneurs de</a:t>
            </a:r>
            <a:br>
              <a:rPr lang="fr-FR" sz="1800" dirty="0">
                <a:effectLst/>
                <a:latin typeface="Calibri" panose="020F0502020204030204" pitchFamily="34" charset="0"/>
                <a:ea typeface="Calibri" panose="020F0502020204030204" pitchFamily="34" charset="0"/>
              </a:rPr>
            </a:br>
            <a:r>
              <a:rPr lang="fr-FR" sz="1800" b="1" dirty="0">
                <a:effectLst/>
                <a:latin typeface="Calibri" panose="020F0502020204030204" pitchFamily="34" charset="0"/>
                <a:ea typeface="Times New Roman" panose="02020603050405020304" pitchFamily="18" charset="0"/>
              </a:rPr>
              <a:t>Les Pôles =</a:t>
            </a:r>
            <a:r>
              <a:rPr lang="fr-FR" sz="1800" dirty="0">
                <a:effectLst/>
                <a:latin typeface="Calibri" panose="020F0502020204030204" pitchFamily="34" charset="0"/>
                <a:ea typeface="Times New Roman" panose="02020603050405020304" pitchFamily="18" charset="0"/>
              </a:rPr>
              <a:t> rôle de détection des potentiels et de formation des entraîneurs</a:t>
            </a:r>
            <a:br>
              <a:rPr lang="fr-FR" sz="1800" dirty="0">
                <a:effectLst/>
                <a:latin typeface="Calibri" panose="020F0502020204030204" pitchFamily="34" charset="0"/>
                <a:ea typeface="Calibri" panose="020F0502020204030204" pitchFamily="34" charset="0"/>
              </a:rPr>
            </a:br>
            <a:r>
              <a:rPr lang="fr-FR" sz="1800" dirty="0">
                <a:effectLst/>
                <a:latin typeface="Calibri" panose="020F0502020204030204" pitchFamily="34" charset="0"/>
                <a:ea typeface="Times New Roman" panose="02020603050405020304" pitchFamily="18" charset="0"/>
              </a:rPr>
              <a:t> </a:t>
            </a:r>
            <a:br>
              <a:rPr lang="fr-FR" sz="1800" dirty="0">
                <a:effectLst/>
                <a:latin typeface="Calibri" panose="020F0502020204030204" pitchFamily="34" charset="0"/>
                <a:ea typeface="Calibri" panose="020F0502020204030204" pitchFamily="34" charset="0"/>
              </a:rPr>
            </a:br>
            <a:r>
              <a:rPr lang="fr-FR" sz="1800" b="1" dirty="0">
                <a:solidFill>
                  <a:srgbClr val="C00000"/>
                </a:solidFill>
                <a:effectLst/>
                <a:latin typeface="Calibri" panose="020F0502020204030204" pitchFamily="34" charset="0"/>
                <a:ea typeface="Times New Roman" panose="02020603050405020304" pitchFamily="18" charset="0"/>
              </a:rPr>
              <a:t>Rôles de l’encadrement </a:t>
            </a:r>
            <a:r>
              <a:rPr lang="fr-FR" sz="1800" b="1" dirty="0">
                <a:effectLst/>
                <a:latin typeface="Calibri" panose="020F0502020204030204" pitchFamily="34" charset="0"/>
                <a:ea typeface="Times New Roman" panose="02020603050405020304" pitchFamily="18" charset="0"/>
              </a:rPr>
              <a:t>:</a:t>
            </a:r>
            <a:r>
              <a:rPr lang="fr-FR" sz="1800" dirty="0">
                <a:effectLst/>
                <a:latin typeface="Calibri" panose="020F0502020204030204" pitchFamily="34" charset="0"/>
                <a:ea typeface="Times New Roman" panose="02020603050405020304" pitchFamily="18" charset="0"/>
              </a:rPr>
              <a:t> valeurs, rayonnement, formation continue, coopération, innovation.</a:t>
            </a:r>
            <a:br>
              <a:rPr lang="fr-FR" sz="1800" dirty="0">
                <a:effectLst/>
                <a:latin typeface="Calibri" panose="020F0502020204030204" pitchFamily="34" charset="0"/>
                <a:ea typeface="Calibri" panose="020F0502020204030204" pitchFamily="34" charset="0"/>
              </a:rPr>
            </a:br>
            <a:r>
              <a:rPr lang="fr-FR" sz="1800" dirty="0">
                <a:effectLst/>
                <a:latin typeface="Calibri" panose="020F0502020204030204" pitchFamily="34" charset="0"/>
                <a:ea typeface="Times New Roman" panose="02020603050405020304" pitchFamily="18" charset="0"/>
              </a:rPr>
              <a:t> </a:t>
            </a:r>
            <a:br>
              <a:rPr lang="fr-FR" sz="1800" dirty="0">
                <a:effectLst/>
                <a:latin typeface="Calibri" panose="020F0502020204030204" pitchFamily="34" charset="0"/>
                <a:ea typeface="Calibri" panose="020F0502020204030204" pitchFamily="34" charset="0"/>
              </a:rPr>
            </a:br>
            <a:r>
              <a:rPr lang="fr-FR" sz="1800" b="1" dirty="0">
                <a:solidFill>
                  <a:srgbClr val="C00000"/>
                </a:solidFill>
                <a:effectLst/>
                <a:latin typeface="Calibri" panose="020F0502020204030204" pitchFamily="34" charset="0"/>
                <a:ea typeface="Times New Roman" panose="02020603050405020304" pitchFamily="18" charset="0"/>
              </a:rPr>
              <a:t>Maillage territorial</a:t>
            </a:r>
            <a:r>
              <a:rPr lang="fr-FR" sz="1800" dirty="0">
                <a:solidFill>
                  <a:srgbClr val="C00000"/>
                </a:solidFill>
                <a:effectLst/>
                <a:latin typeface="Calibri" panose="020F0502020204030204" pitchFamily="34" charset="0"/>
                <a:ea typeface="Times New Roman" panose="02020603050405020304" pitchFamily="18" charset="0"/>
              </a:rPr>
              <a:t> </a:t>
            </a:r>
            <a:r>
              <a:rPr lang="fr-FR" sz="1800" dirty="0">
                <a:effectLst/>
                <a:latin typeface="Calibri" panose="020F0502020204030204" pitchFamily="34" charset="0"/>
                <a:ea typeface="Times New Roman" panose="02020603050405020304" pitchFamily="18" charset="0"/>
              </a:rPr>
              <a:t>: clubs/sections sportives, centres départementaux, Pôles</a:t>
            </a:r>
            <a:br>
              <a:rPr lang="fr-FR" sz="1800" dirty="0">
                <a:effectLst/>
                <a:latin typeface="Calibri" panose="020F0502020204030204" pitchFamily="34" charset="0"/>
                <a:ea typeface="Calibri" panose="020F0502020204030204" pitchFamily="34" charset="0"/>
              </a:rPr>
            </a:br>
            <a:endParaRPr lang="fr-FR" sz="1800" dirty="0"/>
          </a:p>
        </p:txBody>
      </p:sp>
      <p:sp>
        <p:nvSpPr>
          <p:cNvPr id="3" name="Sous-titre 2">
            <a:extLst>
              <a:ext uri="{FF2B5EF4-FFF2-40B4-BE49-F238E27FC236}">
                <a16:creationId xmlns:a16="http://schemas.microsoft.com/office/drawing/2014/main" id="{7DE5455A-E575-4634-990E-E92F7EB98062}"/>
              </a:ext>
            </a:extLst>
          </p:cNvPr>
          <p:cNvSpPr>
            <a:spLocks noGrp="1"/>
          </p:cNvSpPr>
          <p:nvPr>
            <p:ph type="subTitle" idx="1"/>
          </p:nvPr>
        </p:nvSpPr>
        <p:spPr>
          <a:xfrm>
            <a:off x="1817792" y="4391235"/>
            <a:ext cx="9144000" cy="1655762"/>
          </a:xfrm>
        </p:spPr>
        <p:txBody>
          <a:bodyPr>
            <a:normAutofit fontScale="92500" lnSpcReduction="20000"/>
          </a:bodyPr>
          <a:lstStyle/>
          <a:p>
            <a:r>
              <a:rPr lang="fr-FR" sz="2200" b="1" dirty="0">
                <a:solidFill>
                  <a:srgbClr val="00B050"/>
                </a:solidFill>
                <a:effectLst/>
                <a:latin typeface="Calibri" panose="020F0502020204030204" pitchFamily="34" charset="0"/>
                <a:ea typeface="Times New Roman" panose="02020603050405020304" pitchFamily="18" charset="0"/>
              </a:rPr>
              <a:t>Perspectives d’amélioration</a:t>
            </a:r>
            <a:endParaRPr lang="fr-FR" sz="2200" dirty="0">
              <a:effectLst/>
              <a:latin typeface="Calibri" panose="020F0502020204030204" pitchFamily="34" charset="0"/>
              <a:ea typeface="Calibri" panose="020F0502020204030204" pitchFamily="34" charset="0"/>
            </a:endParaRPr>
          </a:p>
          <a:p>
            <a:pPr marL="342900" lvl="0" indent="-342900" algn="l">
              <a:buFont typeface="Wingdings" panose="05000000000000000000" pitchFamily="2" charset="2"/>
              <a:buChar char=""/>
            </a:pPr>
            <a:r>
              <a:rPr lang="fr-FR" sz="2200" dirty="0">
                <a:effectLst/>
                <a:latin typeface="Calibri" panose="020F0502020204030204" pitchFamily="34" charset="0"/>
                <a:ea typeface="Times New Roman" panose="02020603050405020304" pitchFamily="18" charset="0"/>
                <a:cs typeface="Calibri" panose="020F0502020204030204" pitchFamily="34" charset="0"/>
              </a:rPr>
              <a:t>Rayonnement des structures et plan d’actions des commissions</a:t>
            </a:r>
          </a:p>
          <a:p>
            <a:pPr marL="342900" lvl="0" indent="-342900" algn="l">
              <a:buFont typeface="Wingdings" panose="05000000000000000000" pitchFamily="2" charset="2"/>
              <a:buChar char=""/>
            </a:pPr>
            <a:r>
              <a:rPr lang="fr-FR" sz="2200" dirty="0">
                <a:effectLst/>
                <a:latin typeface="Calibri" panose="020F0502020204030204" pitchFamily="34" charset="0"/>
                <a:ea typeface="Times New Roman" panose="02020603050405020304" pitchFamily="18" charset="0"/>
                <a:cs typeface="Calibri" panose="020F0502020204030204" pitchFamily="34" charset="0"/>
              </a:rPr>
              <a:t>Vision et cadres partagés</a:t>
            </a:r>
          </a:p>
          <a:p>
            <a:pPr marL="342900" lvl="0" indent="-342900" algn="l">
              <a:buFont typeface="Wingdings" panose="05000000000000000000" pitchFamily="2" charset="2"/>
              <a:buChar char=""/>
            </a:pPr>
            <a:r>
              <a:rPr lang="fr-FR" sz="2200" dirty="0">
                <a:effectLst/>
                <a:latin typeface="Calibri" panose="020F0502020204030204" pitchFamily="34" charset="0"/>
                <a:ea typeface="Times New Roman" panose="02020603050405020304" pitchFamily="18" charset="0"/>
                <a:cs typeface="Calibri" panose="020F0502020204030204" pitchFamily="34" charset="0"/>
              </a:rPr>
              <a:t>Mode de gestion des structures</a:t>
            </a:r>
          </a:p>
          <a:p>
            <a:r>
              <a:rPr lang="fr-FR" sz="1800" dirty="0">
                <a:effectLst/>
                <a:latin typeface="Calibri" panose="020F0502020204030204" pitchFamily="34" charset="0"/>
                <a:ea typeface="Times New Roman" panose="02020603050405020304" pitchFamily="18" charset="0"/>
              </a:rPr>
              <a:t> </a:t>
            </a:r>
            <a:endParaRPr lang="fr-FR" sz="1800" dirty="0">
              <a:effectLst/>
              <a:latin typeface="Calibri" panose="020F0502020204030204" pitchFamily="34" charset="0"/>
              <a:ea typeface="Calibri" panose="020F0502020204030204" pitchFamily="34" charset="0"/>
            </a:endParaRPr>
          </a:p>
          <a:p>
            <a:endParaRPr lang="fr-FR" dirty="0"/>
          </a:p>
        </p:txBody>
      </p:sp>
    </p:spTree>
    <p:extLst>
      <p:ext uri="{BB962C8B-B14F-4D97-AF65-F5344CB8AC3E}">
        <p14:creationId xmlns:p14="http://schemas.microsoft.com/office/powerpoint/2010/main" val="30051257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DE830A1-C69F-4056-AD72-15C1F327077A}"/>
              </a:ext>
            </a:extLst>
          </p:cNvPr>
          <p:cNvSpPr>
            <a:spLocks noGrp="1"/>
          </p:cNvSpPr>
          <p:nvPr>
            <p:ph type="ctrTitle"/>
          </p:nvPr>
        </p:nvSpPr>
        <p:spPr/>
        <p:txBody>
          <a:bodyPr/>
          <a:lstStyle/>
          <a:p>
            <a:r>
              <a:rPr lang="fr-FR" dirty="0"/>
              <a:t>CRCK NOUVELLE AQUITAINE</a:t>
            </a:r>
          </a:p>
        </p:txBody>
      </p:sp>
      <p:sp>
        <p:nvSpPr>
          <p:cNvPr id="3" name="Sous-titre 2">
            <a:extLst>
              <a:ext uri="{FF2B5EF4-FFF2-40B4-BE49-F238E27FC236}">
                <a16:creationId xmlns:a16="http://schemas.microsoft.com/office/drawing/2014/main" id="{959AD9FD-60F5-4FA1-98C7-3C0146748DB8}"/>
              </a:ext>
            </a:extLst>
          </p:cNvPr>
          <p:cNvSpPr>
            <a:spLocks noGrp="1"/>
          </p:cNvSpPr>
          <p:nvPr>
            <p:ph type="subTitle" idx="1"/>
          </p:nvPr>
        </p:nvSpPr>
        <p:spPr/>
        <p:txBody>
          <a:bodyPr/>
          <a:lstStyle/>
          <a:p>
            <a:r>
              <a:rPr lang="fr-FR" dirty="0"/>
              <a:t>REUNION DU CODIR</a:t>
            </a:r>
          </a:p>
          <a:p>
            <a:r>
              <a:rPr lang="fr-FR" dirty="0"/>
              <a:t>18 MAI 2021</a:t>
            </a:r>
          </a:p>
        </p:txBody>
      </p:sp>
      <p:pic>
        <p:nvPicPr>
          <p:cNvPr id="4" name="Image 3">
            <a:extLst>
              <a:ext uri="{FF2B5EF4-FFF2-40B4-BE49-F238E27FC236}">
                <a16:creationId xmlns:a16="http://schemas.microsoft.com/office/drawing/2014/main" id="{0D9CA593-EECD-4F31-9E72-744AA6C0AA8D}"/>
              </a:ext>
            </a:extLst>
          </p:cNvPr>
          <p:cNvPicPr>
            <a:picLocks noChangeAspect="1"/>
          </p:cNvPicPr>
          <p:nvPr/>
        </p:nvPicPr>
        <p:blipFill>
          <a:blip r:embed="rId2"/>
          <a:stretch>
            <a:fillRect/>
          </a:stretch>
        </p:blipFill>
        <p:spPr>
          <a:xfrm>
            <a:off x="10103541" y="3656612"/>
            <a:ext cx="1922808" cy="2583931"/>
          </a:xfrm>
          <a:prstGeom prst="rect">
            <a:avLst/>
          </a:prstGeom>
        </p:spPr>
      </p:pic>
    </p:spTree>
    <p:extLst>
      <p:ext uri="{BB962C8B-B14F-4D97-AF65-F5344CB8AC3E}">
        <p14:creationId xmlns:p14="http://schemas.microsoft.com/office/powerpoint/2010/main" val="18778367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46B93BE-44D9-4DF8-887C-CD702C26D828}"/>
              </a:ext>
            </a:extLst>
          </p:cNvPr>
          <p:cNvSpPr>
            <a:spLocks noGrp="1"/>
          </p:cNvSpPr>
          <p:nvPr>
            <p:ph type="title"/>
          </p:nvPr>
        </p:nvSpPr>
        <p:spPr>
          <a:xfrm>
            <a:off x="1762154" y="365126"/>
            <a:ext cx="9591645" cy="1052858"/>
          </a:xfrm>
        </p:spPr>
        <p:txBody>
          <a:bodyPr>
            <a:normAutofit/>
          </a:bodyPr>
          <a:lstStyle/>
          <a:p>
            <a:pPr algn="ctr"/>
            <a:r>
              <a:rPr lang="fr-FR" sz="3600" dirty="0"/>
              <a:t>TESTS PASS, mise en liste 2022</a:t>
            </a:r>
          </a:p>
        </p:txBody>
      </p:sp>
      <p:sp>
        <p:nvSpPr>
          <p:cNvPr id="3" name="Espace réservé du contenu 2">
            <a:extLst>
              <a:ext uri="{FF2B5EF4-FFF2-40B4-BE49-F238E27FC236}">
                <a16:creationId xmlns:a16="http://schemas.microsoft.com/office/drawing/2014/main" id="{CA88271E-AA90-453F-8E54-2688F4E883E8}"/>
              </a:ext>
            </a:extLst>
          </p:cNvPr>
          <p:cNvSpPr>
            <a:spLocks noGrp="1"/>
          </p:cNvSpPr>
          <p:nvPr>
            <p:ph idx="1"/>
          </p:nvPr>
        </p:nvSpPr>
        <p:spPr>
          <a:xfrm>
            <a:off x="838199" y="1417984"/>
            <a:ext cx="10837986" cy="5074890"/>
          </a:xfrm>
        </p:spPr>
        <p:txBody>
          <a:bodyPr>
            <a:normAutofit/>
          </a:bodyPr>
          <a:lstStyle/>
          <a:p>
            <a:pPr marL="0" indent="0">
              <a:spcBef>
                <a:spcPts val="50"/>
              </a:spcBef>
              <a:buNone/>
            </a:pPr>
            <a:r>
              <a:rPr lang="fr-FR" sz="1800" b="1" dirty="0">
                <a:effectLst/>
                <a:latin typeface="Calibri" panose="020F0502020204030204" pitchFamily="34" charset="0"/>
                <a:ea typeface="Calibri" panose="020F0502020204030204" pitchFamily="34" charset="0"/>
              </a:rPr>
              <a:t> </a:t>
            </a:r>
            <a:endParaRPr lang="fr-FR" sz="1800" dirty="0">
              <a:effectLst/>
              <a:latin typeface="Calibri" panose="020F0502020204030204" pitchFamily="34" charset="0"/>
              <a:ea typeface="Calibri" panose="020F0502020204030204" pitchFamily="34" charset="0"/>
            </a:endParaRPr>
          </a:p>
          <a:p>
            <a:pPr marR="570865">
              <a:spcBef>
                <a:spcPts val="5"/>
              </a:spcBef>
              <a:spcAft>
                <a:spcPts val="0"/>
              </a:spcAft>
            </a:pPr>
            <a:r>
              <a:rPr lang="fr-FR" sz="1800" dirty="0">
                <a:effectLst/>
                <a:latin typeface="Calibri" panose="020F0502020204030204" pitchFamily="34" charset="0"/>
                <a:ea typeface="Calibri" panose="020F0502020204030204" pitchFamily="34" charset="0"/>
              </a:rPr>
              <a:t>La FFCK a délégué en 2021 l’organisation des tests d’accession au PASS aux comités régionaux</a:t>
            </a:r>
          </a:p>
          <a:p>
            <a:pPr marL="0" marR="570865" indent="0">
              <a:spcBef>
                <a:spcPts val="5"/>
              </a:spcBef>
              <a:spcAft>
                <a:spcPts val="0"/>
              </a:spcAft>
              <a:buNone/>
            </a:pPr>
            <a:endParaRPr lang="fr-FR" sz="1800" dirty="0">
              <a:effectLst/>
              <a:latin typeface="Calibri" panose="020F0502020204030204" pitchFamily="34" charset="0"/>
              <a:ea typeface="Calibri" panose="020F0502020204030204" pitchFamily="34" charset="0"/>
            </a:endParaRPr>
          </a:p>
          <a:p>
            <a:pPr>
              <a:lnSpc>
                <a:spcPts val="1705"/>
              </a:lnSpc>
              <a:spcBef>
                <a:spcPts val="10"/>
              </a:spcBef>
            </a:pPr>
            <a:r>
              <a:rPr lang="fr-FR" sz="1800" dirty="0">
                <a:effectLst/>
                <a:latin typeface="Calibri" panose="020F0502020204030204" pitchFamily="34" charset="0"/>
                <a:ea typeface="Calibri" panose="020F0502020204030204" pitchFamily="34" charset="0"/>
              </a:rPr>
              <a:t>Organisation régionale :</a:t>
            </a:r>
          </a:p>
          <a:p>
            <a:pPr lvl="1">
              <a:lnSpc>
                <a:spcPts val="1705"/>
              </a:lnSpc>
              <a:spcBef>
                <a:spcPts val="10"/>
              </a:spcBef>
            </a:pPr>
            <a:r>
              <a:rPr lang="fr-FR" sz="1800" dirty="0">
                <a:latin typeface="Calibri" panose="020F0502020204030204" pitchFamily="34" charset="0"/>
                <a:ea typeface="Calibri" panose="020F0502020204030204" pitchFamily="34" charset="0"/>
              </a:rPr>
              <a:t>Samedi 8 mai </a:t>
            </a:r>
          </a:p>
          <a:p>
            <a:pPr lvl="1">
              <a:lnSpc>
                <a:spcPts val="1705"/>
              </a:lnSpc>
              <a:spcBef>
                <a:spcPts val="10"/>
              </a:spcBef>
            </a:pPr>
            <a:r>
              <a:rPr lang="fr-FR" sz="1800" dirty="0">
                <a:effectLst/>
                <a:latin typeface="Calibri" panose="020F0502020204030204" pitchFamily="34" charset="0"/>
                <a:ea typeface="Calibri" panose="020F0502020204030204" pitchFamily="34" charset="0"/>
              </a:rPr>
              <a:t>Lieu : CREPS Bordeaux : lieu central, site de préparation des Pôles France et espoirs et de formation</a:t>
            </a:r>
            <a:endParaRPr lang="fr-FR" sz="1800" dirty="0">
              <a:latin typeface="Calibri" panose="020F0502020204030204" pitchFamily="34" charset="0"/>
              <a:ea typeface="Calibri" panose="020F0502020204030204" pitchFamily="34" charset="0"/>
            </a:endParaRPr>
          </a:p>
          <a:p>
            <a:pPr lvl="1">
              <a:lnSpc>
                <a:spcPts val="1705"/>
              </a:lnSpc>
              <a:spcBef>
                <a:spcPts val="10"/>
              </a:spcBef>
            </a:pPr>
            <a:r>
              <a:rPr lang="fr-FR" sz="1800" dirty="0">
                <a:effectLst/>
                <a:latin typeface="Calibri" panose="020F0502020204030204" pitchFamily="34" charset="0"/>
                <a:ea typeface="Calibri" panose="020F0502020204030204" pitchFamily="34" charset="0"/>
              </a:rPr>
              <a:t>Effectif  </a:t>
            </a:r>
            <a:r>
              <a:rPr lang="fr-FR" sz="1800" b="1" dirty="0">
                <a:effectLst/>
                <a:latin typeface="Calibri" panose="020F0502020204030204" pitchFamily="34" charset="0"/>
                <a:ea typeface="Calibri" panose="020F0502020204030204" pitchFamily="34" charset="0"/>
              </a:rPr>
              <a:t>:</a:t>
            </a:r>
            <a:r>
              <a:rPr lang="fr-FR" sz="1800" dirty="0">
                <a:effectLst/>
                <a:latin typeface="Calibri" panose="020F0502020204030204" pitchFamily="34" charset="0"/>
                <a:ea typeface="Calibri" panose="020F0502020204030204" pitchFamily="34" charset="0"/>
              </a:rPr>
              <a:t> mineurs U15 et U17 – 74 sportifs(</a:t>
            </a:r>
            <a:r>
              <a:rPr lang="fr-FR" sz="1800" dirty="0" err="1">
                <a:effectLst/>
                <a:latin typeface="Calibri" panose="020F0502020204030204" pitchFamily="34" charset="0"/>
                <a:ea typeface="Calibri" panose="020F0502020204030204" pitchFamily="34" charset="0"/>
              </a:rPr>
              <a:t>ves</a:t>
            </a:r>
            <a:r>
              <a:rPr lang="fr-FR" sz="1800" dirty="0">
                <a:effectLst/>
                <a:latin typeface="Calibri" panose="020F0502020204030204" pitchFamily="34" charset="0"/>
                <a:ea typeface="Calibri" panose="020F0502020204030204" pitchFamily="34" charset="0"/>
              </a:rPr>
              <a:t>) présents(tes)</a:t>
            </a:r>
            <a:endParaRPr lang="fr-FR" sz="1800" dirty="0">
              <a:latin typeface="Calibri" panose="020F0502020204030204" pitchFamily="34" charset="0"/>
              <a:ea typeface="Calibri" panose="020F0502020204030204" pitchFamily="34" charset="0"/>
            </a:endParaRPr>
          </a:p>
          <a:p>
            <a:pPr lvl="1">
              <a:lnSpc>
                <a:spcPts val="1705"/>
              </a:lnSpc>
              <a:spcBef>
                <a:spcPts val="10"/>
              </a:spcBef>
            </a:pPr>
            <a:r>
              <a:rPr lang="fr-FR" sz="1800" dirty="0">
                <a:effectLst/>
                <a:latin typeface="Calibri" panose="020F0502020204030204" pitchFamily="34" charset="0"/>
                <a:ea typeface="Calibri" panose="020F0502020204030204" pitchFamily="34" charset="0"/>
              </a:rPr>
              <a:t>1 équipe d’organisateurs : 18 – CTS et dirigeants, salariés du CRCK, entraîneurs PECK, conseillers techniques départementaux, dirigeant et cadres de clubs </a:t>
            </a:r>
          </a:p>
          <a:p>
            <a:pPr lvl="1">
              <a:lnSpc>
                <a:spcPts val="1705"/>
              </a:lnSpc>
              <a:spcBef>
                <a:spcPts val="10"/>
              </a:spcBef>
            </a:pPr>
            <a:r>
              <a:rPr lang="fr-FR" sz="1800" dirty="0">
                <a:effectLst/>
                <a:latin typeface="Calibri" panose="020F0502020204030204" pitchFamily="34" charset="0"/>
                <a:ea typeface="Calibri" panose="020F0502020204030204" pitchFamily="34" charset="0"/>
              </a:rPr>
              <a:t>1 équipe d’accompagnateurs : 18</a:t>
            </a:r>
          </a:p>
          <a:p>
            <a:pPr lvl="1">
              <a:lnSpc>
                <a:spcPts val="1705"/>
              </a:lnSpc>
              <a:spcBef>
                <a:spcPts val="10"/>
              </a:spcBef>
            </a:pPr>
            <a:endParaRPr lang="fr-FR" sz="1800" dirty="0">
              <a:latin typeface="Calibri" panose="020F0502020204030204" pitchFamily="34" charset="0"/>
              <a:ea typeface="Calibri" panose="020F0502020204030204" pitchFamily="34" charset="0"/>
            </a:endParaRPr>
          </a:p>
          <a:p>
            <a:pPr lvl="1">
              <a:lnSpc>
                <a:spcPts val="1705"/>
              </a:lnSpc>
              <a:spcBef>
                <a:spcPts val="10"/>
              </a:spcBef>
            </a:pPr>
            <a:r>
              <a:rPr lang="fr-FR" sz="1800" dirty="0">
                <a:effectLst/>
                <a:latin typeface="Calibri" panose="020F0502020204030204" pitchFamily="34" charset="0"/>
                <a:ea typeface="Calibri" panose="020F0502020204030204" pitchFamily="34" charset="0"/>
              </a:rPr>
              <a:t>Epreuves : entretien, épreuves physiques, course à pied 3000m</a:t>
            </a:r>
          </a:p>
          <a:p>
            <a:pPr lvl="1">
              <a:lnSpc>
                <a:spcPts val="1705"/>
              </a:lnSpc>
              <a:spcBef>
                <a:spcPts val="10"/>
              </a:spcBef>
            </a:pPr>
            <a:endParaRPr lang="fr-FR" sz="1800" dirty="0">
              <a:latin typeface="Calibri" panose="020F0502020204030204" pitchFamily="34" charset="0"/>
              <a:ea typeface="Calibri" panose="020F0502020204030204" pitchFamily="34" charset="0"/>
            </a:endParaRPr>
          </a:p>
          <a:p>
            <a:pPr lvl="1">
              <a:lnSpc>
                <a:spcPts val="1705"/>
              </a:lnSpc>
              <a:spcBef>
                <a:spcPts val="10"/>
              </a:spcBef>
            </a:pPr>
            <a:r>
              <a:rPr lang="fr-FR" sz="1800" dirty="0">
                <a:effectLst/>
                <a:latin typeface="Calibri" panose="020F0502020204030204" pitchFamily="34" charset="0"/>
                <a:ea typeface="Calibri" panose="020F0502020204030204" pitchFamily="34" charset="0"/>
              </a:rPr>
              <a:t>Bon déroulement – bonne dynamique</a:t>
            </a:r>
          </a:p>
          <a:p>
            <a:pPr marL="457200" lvl="1" indent="0">
              <a:lnSpc>
                <a:spcPts val="1705"/>
              </a:lnSpc>
              <a:spcBef>
                <a:spcPts val="10"/>
              </a:spcBef>
              <a:buNone/>
            </a:pPr>
            <a:endParaRPr lang="fr-FR" sz="1800" dirty="0">
              <a:effectLst/>
              <a:latin typeface="Calibri" panose="020F0502020204030204" pitchFamily="34" charset="0"/>
              <a:ea typeface="Calibri" panose="020F0502020204030204" pitchFamily="34" charset="0"/>
            </a:endParaRPr>
          </a:p>
          <a:p>
            <a:pPr lvl="1">
              <a:lnSpc>
                <a:spcPts val="1705"/>
              </a:lnSpc>
              <a:spcBef>
                <a:spcPts val="10"/>
              </a:spcBef>
            </a:pPr>
            <a:r>
              <a:rPr lang="fr-FR" sz="1800" dirty="0">
                <a:effectLst/>
                <a:latin typeface="Calibri" panose="020F0502020204030204" pitchFamily="34" charset="0"/>
                <a:ea typeface="Calibri" panose="020F0502020204030204" pitchFamily="34" charset="0"/>
              </a:rPr>
              <a:t>En attente des tests bateau pour les U14 et les épreuves championnats de France pour les U15 et U17</a:t>
            </a:r>
          </a:p>
          <a:p>
            <a:pPr marL="457200" lvl="1" indent="0">
              <a:lnSpc>
                <a:spcPts val="1705"/>
              </a:lnSpc>
              <a:spcBef>
                <a:spcPts val="10"/>
              </a:spcBef>
              <a:buNone/>
            </a:pPr>
            <a:endParaRPr lang="fr-FR" sz="1800" dirty="0">
              <a:effectLst/>
              <a:latin typeface="Calibri" panose="020F0502020204030204" pitchFamily="34" charset="0"/>
              <a:ea typeface="Calibri" panose="020F0502020204030204" pitchFamily="34" charset="0"/>
            </a:endParaRPr>
          </a:p>
          <a:p>
            <a:pPr lvl="1">
              <a:lnSpc>
                <a:spcPts val="1705"/>
              </a:lnSpc>
              <a:spcBef>
                <a:spcPts val="10"/>
              </a:spcBef>
            </a:pPr>
            <a:r>
              <a:rPr lang="fr-FR" sz="1800" dirty="0">
                <a:latin typeface="Calibri" panose="020F0502020204030204" pitchFamily="34" charset="0"/>
              </a:rPr>
              <a:t>Nécessité d’une sanctuarisation de la formule</a:t>
            </a:r>
          </a:p>
          <a:p>
            <a:pPr lvl="1">
              <a:lnSpc>
                <a:spcPts val="1705"/>
              </a:lnSpc>
              <a:spcBef>
                <a:spcPts val="10"/>
              </a:spcBef>
            </a:pPr>
            <a:endParaRPr lang="fr-FR" sz="1800" dirty="0">
              <a:effectLst/>
              <a:latin typeface="Calibri" panose="020F0502020204030204" pitchFamily="34" charset="0"/>
              <a:ea typeface="Calibri" panose="020F0502020204030204" pitchFamily="34" charset="0"/>
            </a:endParaRPr>
          </a:p>
          <a:p>
            <a:endParaRPr lang="fr-FR" dirty="0"/>
          </a:p>
        </p:txBody>
      </p:sp>
    </p:spTree>
    <p:extLst>
      <p:ext uri="{BB962C8B-B14F-4D97-AF65-F5344CB8AC3E}">
        <p14:creationId xmlns:p14="http://schemas.microsoft.com/office/powerpoint/2010/main" val="4392146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AED852B-E5F1-4EF4-B27A-B0718A406A8F}"/>
              </a:ext>
            </a:extLst>
          </p:cNvPr>
          <p:cNvSpPr>
            <a:spLocks noGrp="1"/>
          </p:cNvSpPr>
          <p:nvPr>
            <p:ph type="title"/>
          </p:nvPr>
        </p:nvSpPr>
        <p:spPr>
          <a:xfrm>
            <a:off x="1762154" y="365126"/>
            <a:ext cx="9591645" cy="728932"/>
          </a:xfrm>
        </p:spPr>
        <p:txBody>
          <a:bodyPr>
            <a:normAutofit/>
          </a:bodyPr>
          <a:lstStyle/>
          <a:p>
            <a:pPr algn="ctr"/>
            <a:r>
              <a:rPr lang="fr-FR" sz="3600" dirty="0"/>
              <a:t>Admission en Pôles espoirs</a:t>
            </a:r>
          </a:p>
        </p:txBody>
      </p:sp>
      <p:sp>
        <p:nvSpPr>
          <p:cNvPr id="3" name="Espace réservé du contenu 2">
            <a:extLst>
              <a:ext uri="{FF2B5EF4-FFF2-40B4-BE49-F238E27FC236}">
                <a16:creationId xmlns:a16="http://schemas.microsoft.com/office/drawing/2014/main" id="{B2C3F841-D318-46F5-A135-AC49D035FC74}"/>
              </a:ext>
            </a:extLst>
          </p:cNvPr>
          <p:cNvSpPr>
            <a:spLocks noGrp="1"/>
          </p:cNvSpPr>
          <p:nvPr>
            <p:ph idx="1"/>
          </p:nvPr>
        </p:nvSpPr>
        <p:spPr>
          <a:xfrm>
            <a:off x="1474304" y="1205947"/>
            <a:ext cx="10515600" cy="4837043"/>
          </a:xfrm>
        </p:spPr>
        <p:txBody>
          <a:bodyPr>
            <a:normAutofit fontScale="70000" lnSpcReduction="20000"/>
          </a:bodyPr>
          <a:lstStyle/>
          <a:p>
            <a:r>
              <a:rPr lang="fr-FR" sz="2900" dirty="0"/>
              <a:t>Réunion d’admission en Pôles espoirs Angoulême et Pau : élus et CTS le 3 mai</a:t>
            </a:r>
          </a:p>
          <a:p>
            <a:r>
              <a:rPr lang="fr-FR" sz="2900" dirty="0"/>
              <a:t>Orientations de la commission d’admission nationale du 5 mai </a:t>
            </a:r>
          </a:p>
          <a:p>
            <a:r>
              <a:rPr lang="fr-FR" sz="2900" dirty="0"/>
              <a:t>Travail en interne de chaque Pôle : effectifs bouclés le 12 mai</a:t>
            </a:r>
          </a:p>
          <a:p>
            <a:pPr marL="0" indent="0">
              <a:buNone/>
            </a:pPr>
            <a:r>
              <a:rPr lang="fr-FR" sz="2300" dirty="0"/>
              <a:t>Pour listes espoirs, travail de la commission nationale par quotas à l’issus des Championnats de France (nouveauté cette année) + prise en compte résultats des championnats de France </a:t>
            </a:r>
            <a:endParaRPr lang="fr-FR" sz="2300" dirty="0">
              <a:solidFill>
                <a:srgbClr val="000000"/>
              </a:solidFill>
              <a:effectLst/>
              <a:uFill>
                <a:solidFill>
                  <a:srgbClr val="000000"/>
                </a:solidFill>
              </a:uFill>
              <a:latin typeface="Calibri" panose="020F0502020204030204" pitchFamily="34" charset="0"/>
              <a:ea typeface="Calibri" panose="020F0502020204030204" pitchFamily="34" charset="0"/>
            </a:endParaRPr>
          </a:p>
          <a:p>
            <a:pPr marL="685800" indent="-457200" algn="just">
              <a:buFont typeface="Wingdings" panose="05000000000000000000" pitchFamily="2" charset="2"/>
              <a:buChar char="Ø"/>
            </a:pPr>
            <a:r>
              <a:rPr lang="fr-FR" sz="2900" dirty="0"/>
              <a:t>Angoulême : 22 athlètes : 11 en slalom et 11 en bateaux directeurs </a:t>
            </a:r>
          </a:p>
          <a:p>
            <a:pPr indent="0" algn="just">
              <a:buNone/>
            </a:pPr>
            <a:r>
              <a:rPr lang="fr-FR" sz="2300" dirty="0"/>
              <a:t>36% de féminines - prédiction basse de 55% liste espoirs</a:t>
            </a:r>
          </a:p>
          <a:p>
            <a:pPr marL="685800" indent="-457200" algn="just">
              <a:buFont typeface="Wingdings" panose="05000000000000000000" pitchFamily="2" charset="2"/>
              <a:buChar char="Ø"/>
            </a:pPr>
            <a:r>
              <a:rPr lang="fr-FR" sz="2900" dirty="0"/>
              <a:t>Pau : 7 départs et 7 renouvellements – 5 places disponibles (retour à un effectif de 12) : 4 féminines + 1 kayak masculin. </a:t>
            </a:r>
          </a:p>
          <a:p>
            <a:pPr indent="0" algn="just">
              <a:buNone/>
            </a:pPr>
            <a:r>
              <a:rPr lang="fr-FR" sz="2300" dirty="0"/>
              <a:t>33% de féminines (9 candidatures/23) - prédiction basse de 50% liste espoirs</a:t>
            </a:r>
          </a:p>
          <a:p>
            <a:pPr indent="0" algn="just">
              <a:buNone/>
            </a:pPr>
            <a:r>
              <a:rPr lang="fr-FR" sz="2900" dirty="0"/>
              <a:t>Pas de PER rattaché au pôle pour les recalés à Pau =&gt; élaborer une liste d’athlètes rattachés à la structure invitées actions 2022.</a:t>
            </a:r>
          </a:p>
          <a:p>
            <a:pPr algn="just"/>
            <a:r>
              <a:rPr lang="fr-FR" sz="2900" dirty="0"/>
              <a:t>Transmission des courriers personnalisés aux athlètes et entraîneurs de clubs</a:t>
            </a:r>
          </a:p>
          <a:p>
            <a:pPr algn="just"/>
            <a:r>
              <a:rPr lang="fr-FR" sz="2900"/>
              <a:t>Avant le 10 </a:t>
            </a:r>
            <a:r>
              <a:rPr lang="fr-FR" sz="2900" dirty="0"/>
              <a:t>juin, dossiers de financement ANS des pôles à finaliser sur PSQS et Compte Asso.</a:t>
            </a:r>
          </a:p>
          <a:p>
            <a:pPr algn="just"/>
            <a:r>
              <a:rPr lang="fr-FR" sz="2900" dirty="0"/>
              <a:t>AG 2019 et 2020 du PECK PAU début juin</a:t>
            </a:r>
          </a:p>
          <a:p>
            <a:endParaRPr lang="fr-FR" dirty="0"/>
          </a:p>
        </p:txBody>
      </p:sp>
    </p:spTree>
    <p:extLst>
      <p:ext uri="{BB962C8B-B14F-4D97-AF65-F5344CB8AC3E}">
        <p14:creationId xmlns:p14="http://schemas.microsoft.com/office/powerpoint/2010/main" val="30111418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ctrTitle"/>
          </p:nvPr>
        </p:nvSpPr>
        <p:spPr>
          <a:xfrm>
            <a:off x="1524000" y="3048425"/>
            <a:ext cx="9144000" cy="761150"/>
          </a:xfrm>
        </p:spPr>
        <p:txBody>
          <a:bodyPr>
            <a:normAutofit/>
          </a:bodyPr>
          <a:lstStyle/>
          <a:p>
            <a:r>
              <a:rPr lang="fr-FR" sz="4800" dirty="0"/>
              <a:t>INFORMATIONS DIVERSES</a:t>
            </a:r>
          </a:p>
        </p:txBody>
      </p:sp>
    </p:spTree>
    <p:extLst>
      <p:ext uri="{BB962C8B-B14F-4D97-AF65-F5344CB8AC3E}">
        <p14:creationId xmlns:p14="http://schemas.microsoft.com/office/powerpoint/2010/main" val="6165058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FA99AEB-DBE4-4364-9BF3-EC6003035B99}"/>
              </a:ext>
            </a:extLst>
          </p:cNvPr>
          <p:cNvSpPr>
            <a:spLocks noGrp="1"/>
          </p:cNvSpPr>
          <p:nvPr>
            <p:ph type="title"/>
          </p:nvPr>
        </p:nvSpPr>
        <p:spPr/>
        <p:txBody>
          <a:bodyPr/>
          <a:lstStyle/>
          <a:p>
            <a:r>
              <a:rPr lang="fr-FR" dirty="0"/>
              <a:t>INFORMATIONS DIVERSES</a:t>
            </a:r>
          </a:p>
        </p:txBody>
      </p:sp>
      <p:sp>
        <p:nvSpPr>
          <p:cNvPr id="3" name="Espace réservé du contenu 2">
            <a:extLst>
              <a:ext uri="{FF2B5EF4-FFF2-40B4-BE49-F238E27FC236}">
                <a16:creationId xmlns:a16="http://schemas.microsoft.com/office/drawing/2014/main" id="{B57AB62B-DA63-41F3-AFBD-1E408B1452AE}"/>
              </a:ext>
            </a:extLst>
          </p:cNvPr>
          <p:cNvSpPr>
            <a:spLocks noGrp="1"/>
          </p:cNvSpPr>
          <p:nvPr>
            <p:ph idx="1"/>
          </p:nvPr>
        </p:nvSpPr>
        <p:spPr/>
        <p:txBody>
          <a:bodyPr>
            <a:normAutofit/>
          </a:bodyPr>
          <a:lstStyle/>
          <a:p>
            <a:r>
              <a:rPr lang="fr-FR" sz="2000" dirty="0"/>
              <a:t>Entretiens professionnels</a:t>
            </a:r>
          </a:p>
          <a:p>
            <a:r>
              <a:rPr lang="fr-FR" sz="2000" dirty="0"/>
              <a:t>Déclinaison du projet fédéral</a:t>
            </a:r>
          </a:p>
          <a:p>
            <a:r>
              <a:rPr lang="fr-FR" sz="2000" dirty="0"/>
              <a:t>EFCK – Prolongation du délai -</a:t>
            </a:r>
          </a:p>
          <a:p>
            <a:r>
              <a:rPr lang="fr-FR" sz="2000" dirty="0"/>
              <a:t>CTS: prise de fonction de Franck </a:t>
            </a:r>
            <a:r>
              <a:rPr lang="fr-FR" sz="2000" dirty="0" err="1"/>
              <a:t>Peyrical</a:t>
            </a:r>
            <a:endParaRPr lang="fr-FR" sz="2000" dirty="0"/>
          </a:p>
          <a:p>
            <a:r>
              <a:rPr lang="fr-FR" sz="2000" dirty="0"/>
              <a:t>Opération FFCK-CNOSF </a:t>
            </a:r>
            <a:r>
              <a:rPr lang="fr-FR" sz="2000" dirty="0" err="1"/>
              <a:t>SoutienTonClub</a:t>
            </a:r>
            <a:endParaRPr lang="fr-FR" sz="2000" dirty="0"/>
          </a:p>
        </p:txBody>
      </p:sp>
      <p:pic>
        <p:nvPicPr>
          <p:cNvPr id="8" name="Image 7">
            <a:extLst>
              <a:ext uri="{FF2B5EF4-FFF2-40B4-BE49-F238E27FC236}">
                <a16:creationId xmlns:a16="http://schemas.microsoft.com/office/drawing/2014/main" id="{05CD01F9-0F42-4E65-88DF-0037F5AE911F}"/>
              </a:ext>
            </a:extLst>
          </p:cNvPr>
          <p:cNvPicPr>
            <a:picLocks noChangeAspect="1"/>
          </p:cNvPicPr>
          <p:nvPr/>
        </p:nvPicPr>
        <p:blipFill>
          <a:blip r:embed="rId2"/>
          <a:stretch>
            <a:fillRect/>
          </a:stretch>
        </p:blipFill>
        <p:spPr>
          <a:xfrm>
            <a:off x="838201" y="3942354"/>
            <a:ext cx="10767184" cy="2691796"/>
          </a:xfrm>
          <a:prstGeom prst="rect">
            <a:avLst/>
          </a:prstGeom>
          <a:ln>
            <a:noFill/>
          </a:ln>
          <a:effectLst>
            <a:outerShdw blurRad="292100" dist="139700" dir="2700000" algn="tl" rotWithShape="0">
              <a:srgbClr val="333333">
                <a:alpha val="65000"/>
              </a:srgbClr>
            </a:outerShdw>
          </a:effectLst>
        </p:spPr>
      </p:pic>
      <p:grpSp>
        <p:nvGrpSpPr>
          <p:cNvPr id="9" name="Groupe 8">
            <a:extLst>
              <a:ext uri="{FF2B5EF4-FFF2-40B4-BE49-F238E27FC236}">
                <a16:creationId xmlns:a16="http://schemas.microsoft.com/office/drawing/2014/main" id="{4B999474-97D2-422D-9F21-E48E2F5B182B}"/>
              </a:ext>
            </a:extLst>
          </p:cNvPr>
          <p:cNvGrpSpPr/>
          <p:nvPr/>
        </p:nvGrpSpPr>
        <p:grpSpPr>
          <a:xfrm>
            <a:off x="7880282" y="1825625"/>
            <a:ext cx="3725102" cy="1905000"/>
            <a:chOff x="7413557" y="1246188"/>
            <a:chExt cx="3725102" cy="1905000"/>
          </a:xfrm>
        </p:grpSpPr>
        <p:pic>
          <p:nvPicPr>
            <p:cNvPr id="7" name="Image 6">
              <a:extLst>
                <a:ext uri="{FF2B5EF4-FFF2-40B4-BE49-F238E27FC236}">
                  <a16:creationId xmlns:a16="http://schemas.microsoft.com/office/drawing/2014/main" id="{34ACF2C1-DB54-44DA-AECE-290DB7E8479A}"/>
                </a:ext>
              </a:extLst>
            </p:cNvPr>
            <p:cNvPicPr>
              <a:picLocks noChangeAspect="1"/>
            </p:cNvPicPr>
            <p:nvPr/>
          </p:nvPicPr>
          <p:blipFill>
            <a:blip r:embed="rId3"/>
            <a:stretch>
              <a:fillRect/>
            </a:stretch>
          </p:blipFill>
          <p:spPr>
            <a:xfrm>
              <a:off x="7413557" y="1246188"/>
              <a:ext cx="3001173" cy="1905000"/>
            </a:xfrm>
            <a:prstGeom prst="rect">
              <a:avLst/>
            </a:prstGeom>
          </p:spPr>
        </p:pic>
        <p:pic>
          <p:nvPicPr>
            <p:cNvPr id="6" name="Image 5">
              <a:extLst>
                <a:ext uri="{FF2B5EF4-FFF2-40B4-BE49-F238E27FC236}">
                  <a16:creationId xmlns:a16="http://schemas.microsoft.com/office/drawing/2014/main" id="{388483AA-D74F-41B3-8FD6-6256B3200CBA}"/>
                </a:ext>
              </a:extLst>
            </p:cNvPr>
            <p:cNvPicPr>
              <a:picLocks noChangeAspect="1"/>
            </p:cNvPicPr>
            <p:nvPr/>
          </p:nvPicPr>
          <p:blipFill>
            <a:blip r:embed="rId4"/>
            <a:stretch>
              <a:fillRect/>
            </a:stretch>
          </p:blipFill>
          <p:spPr>
            <a:xfrm>
              <a:off x="9233659" y="1246188"/>
              <a:ext cx="1905000" cy="1905000"/>
            </a:xfrm>
            <a:prstGeom prst="rect">
              <a:avLst/>
            </a:prstGeom>
          </p:spPr>
        </p:pic>
      </p:grpSp>
    </p:spTree>
    <p:extLst>
      <p:ext uri="{BB962C8B-B14F-4D97-AF65-F5344CB8AC3E}">
        <p14:creationId xmlns:p14="http://schemas.microsoft.com/office/powerpoint/2010/main" val="28495984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ctrTitle"/>
          </p:nvPr>
        </p:nvSpPr>
        <p:spPr>
          <a:xfrm>
            <a:off x="1524000" y="3049699"/>
            <a:ext cx="9144000" cy="758601"/>
          </a:xfrm>
        </p:spPr>
        <p:txBody>
          <a:bodyPr>
            <a:normAutofit/>
          </a:bodyPr>
          <a:lstStyle/>
          <a:p>
            <a:r>
              <a:rPr lang="fr-FR" sz="4800" dirty="0"/>
              <a:t>AGENDA</a:t>
            </a:r>
          </a:p>
        </p:txBody>
      </p:sp>
    </p:spTree>
    <p:extLst>
      <p:ext uri="{BB962C8B-B14F-4D97-AF65-F5344CB8AC3E}">
        <p14:creationId xmlns:p14="http://schemas.microsoft.com/office/powerpoint/2010/main" val="312516471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1D07235-AAB0-440F-AF78-AF19C912907B}"/>
              </a:ext>
            </a:extLst>
          </p:cNvPr>
          <p:cNvSpPr>
            <a:spLocks noGrp="1"/>
          </p:cNvSpPr>
          <p:nvPr>
            <p:ph type="title"/>
          </p:nvPr>
        </p:nvSpPr>
        <p:spPr/>
        <p:txBody>
          <a:bodyPr/>
          <a:lstStyle/>
          <a:p>
            <a:r>
              <a:rPr lang="fr-FR" dirty="0"/>
              <a:t>AGENDA</a:t>
            </a:r>
          </a:p>
        </p:txBody>
      </p:sp>
      <p:sp>
        <p:nvSpPr>
          <p:cNvPr id="3" name="Espace réservé du contenu 2">
            <a:extLst>
              <a:ext uri="{FF2B5EF4-FFF2-40B4-BE49-F238E27FC236}">
                <a16:creationId xmlns:a16="http://schemas.microsoft.com/office/drawing/2014/main" id="{A8AD73A4-224D-48DD-AD5E-C8EA08034EFE}"/>
              </a:ext>
            </a:extLst>
          </p:cNvPr>
          <p:cNvSpPr>
            <a:spLocks noGrp="1"/>
          </p:cNvSpPr>
          <p:nvPr>
            <p:ph idx="1"/>
          </p:nvPr>
        </p:nvSpPr>
        <p:spPr/>
        <p:txBody>
          <a:bodyPr/>
          <a:lstStyle/>
          <a:p>
            <a:r>
              <a:rPr lang="fr-FR" dirty="0"/>
              <a:t>Conférence territoriale des sports de pagaie – initialement le 8 Juin 2021 à reporter entre le 15 et 30 juin</a:t>
            </a:r>
          </a:p>
          <a:p>
            <a:r>
              <a:rPr lang="fr-FR" dirty="0"/>
              <a:t>Réunion du Bureau</a:t>
            </a:r>
          </a:p>
          <a:p>
            <a:r>
              <a:rPr lang="fr-FR" dirty="0"/>
              <a:t>Réunion du CODIR</a:t>
            </a:r>
          </a:p>
          <a:p>
            <a:r>
              <a:rPr lang="fr-FR" dirty="0"/>
              <a:t>Calendrier de réunion des commissions</a:t>
            </a:r>
          </a:p>
        </p:txBody>
      </p:sp>
    </p:spTree>
    <p:extLst>
      <p:ext uri="{BB962C8B-B14F-4D97-AF65-F5344CB8AC3E}">
        <p14:creationId xmlns:p14="http://schemas.microsoft.com/office/powerpoint/2010/main" val="11932542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ctrTitle"/>
          </p:nvPr>
        </p:nvSpPr>
        <p:spPr>
          <a:xfrm>
            <a:off x="1095375" y="2805112"/>
            <a:ext cx="10001250" cy="1247775"/>
          </a:xfrm>
        </p:spPr>
        <p:txBody>
          <a:bodyPr>
            <a:noAutofit/>
          </a:bodyPr>
          <a:lstStyle/>
          <a:p>
            <a:r>
              <a:rPr lang="fr-FR" sz="8000" dirty="0"/>
              <a:t>QUESTIONS DIVERSES</a:t>
            </a:r>
          </a:p>
        </p:txBody>
      </p:sp>
    </p:spTree>
    <p:extLst>
      <p:ext uri="{BB962C8B-B14F-4D97-AF65-F5344CB8AC3E}">
        <p14:creationId xmlns:p14="http://schemas.microsoft.com/office/powerpoint/2010/main" val="380448170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rot="16200000">
            <a:off x="-1296822" y="3051338"/>
            <a:ext cx="4443502" cy="1325563"/>
          </a:xfrm>
        </p:spPr>
        <p:txBody>
          <a:bodyPr/>
          <a:lstStyle/>
          <a:p>
            <a:r>
              <a:rPr lang="fr-FR" dirty="0"/>
              <a:t>QUESTIONS DIVERSES</a:t>
            </a:r>
          </a:p>
        </p:txBody>
      </p:sp>
      <p:sp>
        <p:nvSpPr>
          <p:cNvPr id="9" name="Espace réservé du texte vertical 8">
            <a:extLst>
              <a:ext uri="{FF2B5EF4-FFF2-40B4-BE49-F238E27FC236}">
                <a16:creationId xmlns:a16="http://schemas.microsoft.com/office/drawing/2014/main" id="{BB868E79-A9A8-4814-85C2-7E750E950469}"/>
              </a:ext>
            </a:extLst>
          </p:cNvPr>
          <p:cNvSpPr>
            <a:spLocks noGrp="1"/>
          </p:cNvSpPr>
          <p:nvPr>
            <p:ph type="body" orient="vert" idx="1"/>
          </p:nvPr>
        </p:nvSpPr>
        <p:spPr>
          <a:xfrm rot="16200000">
            <a:off x="4064938" y="-1352994"/>
            <a:ext cx="5612021" cy="8965710"/>
          </a:xfrm>
        </p:spPr>
        <p:txBody>
          <a:bodyPr>
            <a:normAutofit/>
          </a:bodyPr>
          <a:lstStyle/>
          <a:p>
            <a:pPr algn="just">
              <a:spcBef>
                <a:spcPts val="600"/>
              </a:spcBef>
            </a:pPr>
            <a:r>
              <a:rPr lang="fr-FR" dirty="0"/>
              <a:t>..</a:t>
            </a:r>
          </a:p>
        </p:txBody>
      </p:sp>
      <p:sp>
        <p:nvSpPr>
          <p:cNvPr id="7" name="Espace réservé du texte vertical 5">
            <a:extLst>
              <a:ext uri="{FF2B5EF4-FFF2-40B4-BE49-F238E27FC236}">
                <a16:creationId xmlns:a16="http://schemas.microsoft.com/office/drawing/2014/main" id="{34BA6B79-8458-4D35-A3A1-A63A6FADA7C4}"/>
              </a:ext>
            </a:extLst>
          </p:cNvPr>
          <p:cNvSpPr txBox="1">
            <a:spLocks/>
          </p:cNvSpPr>
          <p:nvPr/>
        </p:nvSpPr>
        <p:spPr>
          <a:xfrm rot="16200000">
            <a:off x="2263806" y="-597813"/>
            <a:ext cx="9089994" cy="9089993"/>
          </a:xfrm>
          <a:prstGeom prst="rect">
            <a:avLst/>
          </a:prstGeom>
        </p:spPr>
        <p:txBody>
          <a:bodyPr vert="eaVert"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5574B8"/>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5574B8"/>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5574B8"/>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5574B8"/>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5574B8"/>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fr-FR" dirty="0"/>
          </a:p>
        </p:txBody>
      </p:sp>
    </p:spTree>
    <p:extLst>
      <p:ext uri="{BB962C8B-B14F-4D97-AF65-F5344CB8AC3E}">
        <p14:creationId xmlns:p14="http://schemas.microsoft.com/office/powerpoint/2010/main" val="159425461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18915" y="828601"/>
            <a:ext cx="6235618" cy="4833644"/>
          </a:xfrm>
          <a:prstGeom prst="rect">
            <a:avLst/>
          </a:prstGeom>
        </p:spPr>
      </p:pic>
    </p:spTree>
    <p:extLst>
      <p:ext uri="{BB962C8B-B14F-4D97-AF65-F5344CB8AC3E}">
        <p14:creationId xmlns:p14="http://schemas.microsoft.com/office/powerpoint/2010/main" val="344219280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63145" y="756882"/>
            <a:ext cx="6300216" cy="4498848"/>
          </a:xfrm>
          <a:prstGeom prst="rect">
            <a:avLst/>
          </a:prstGeom>
        </p:spPr>
      </p:pic>
    </p:spTree>
    <p:extLst>
      <p:ext uri="{BB962C8B-B14F-4D97-AF65-F5344CB8AC3E}">
        <p14:creationId xmlns:p14="http://schemas.microsoft.com/office/powerpoint/2010/main" val="14457102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ctrTitle"/>
          </p:nvPr>
        </p:nvSpPr>
        <p:spPr>
          <a:xfrm>
            <a:off x="1524000" y="2959997"/>
            <a:ext cx="9144000" cy="938005"/>
          </a:xfrm>
        </p:spPr>
        <p:txBody>
          <a:bodyPr>
            <a:noAutofit/>
          </a:bodyPr>
          <a:lstStyle/>
          <a:p>
            <a:r>
              <a:rPr lang="fr-FR" sz="6600" cap="all" dirty="0"/>
              <a:t>ORDRE DU JOUR</a:t>
            </a:r>
          </a:p>
        </p:txBody>
      </p:sp>
    </p:spTree>
    <p:extLst>
      <p:ext uri="{BB962C8B-B14F-4D97-AF65-F5344CB8AC3E}">
        <p14:creationId xmlns:p14="http://schemas.microsoft.com/office/powerpoint/2010/main" val="307392772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rot="16200000">
            <a:off x="-1296822" y="3051338"/>
            <a:ext cx="4443502" cy="1325563"/>
          </a:xfrm>
        </p:spPr>
        <p:txBody>
          <a:bodyPr/>
          <a:lstStyle/>
          <a:p>
            <a:r>
              <a:rPr lang="fr-FR" dirty="0"/>
              <a:t>ORDRE DU JOUR</a:t>
            </a:r>
          </a:p>
        </p:txBody>
      </p:sp>
      <p:sp>
        <p:nvSpPr>
          <p:cNvPr id="9" name="Espace réservé du texte vertical 8">
            <a:extLst>
              <a:ext uri="{FF2B5EF4-FFF2-40B4-BE49-F238E27FC236}">
                <a16:creationId xmlns:a16="http://schemas.microsoft.com/office/drawing/2014/main" id="{BB868E79-A9A8-4814-85C2-7E750E950469}"/>
              </a:ext>
            </a:extLst>
          </p:cNvPr>
          <p:cNvSpPr>
            <a:spLocks noGrp="1"/>
          </p:cNvSpPr>
          <p:nvPr>
            <p:ph type="body" orient="vert" idx="1"/>
          </p:nvPr>
        </p:nvSpPr>
        <p:spPr/>
        <p:txBody>
          <a:bodyPr>
            <a:normAutofit/>
          </a:bodyPr>
          <a:lstStyle/>
          <a:p>
            <a:pPr marL="514350" indent="-514350">
              <a:spcBef>
                <a:spcPts val="600"/>
              </a:spcBef>
              <a:buFont typeface="+mj-lt"/>
              <a:buAutoNum type="arabicPeriod"/>
            </a:pPr>
            <a:r>
              <a:rPr lang="fr-FR" dirty="0"/>
              <a:t>Organisation du CRCK – commissions</a:t>
            </a:r>
          </a:p>
          <a:p>
            <a:pPr marL="514350" indent="-514350">
              <a:spcBef>
                <a:spcPts val="600"/>
              </a:spcBef>
              <a:buFont typeface="+mj-lt"/>
              <a:buAutoNum type="arabicPeriod"/>
            </a:pPr>
            <a:r>
              <a:rPr lang="fr-FR" dirty="0"/>
              <a:t>Situation COVID – problématique calendrier.</a:t>
            </a:r>
          </a:p>
          <a:p>
            <a:pPr marL="514350" indent="-514350">
              <a:spcBef>
                <a:spcPts val="600"/>
              </a:spcBef>
              <a:buFont typeface="+mj-lt"/>
              <a:buAutoNum type="arabicPeriod"/>
            </a:pPr>
            <a:r>
              <a:rPr lang="fr-FR" dirty="0"/>
              <a:t>Pour information : </a:t>
            </a:r>
          </a:p>
          <a:p>
            <a:pPr marL="514350" indent="-514350">
              <a:spcBef>
                <a:spcPts val="600"/>
              </a:spcBef>
              <a:buFont typeface="+mj-lt"/>
              <a:buAutoNum type="arabicPeriod"/>
            </a:pPr>
            <a:r>
              <a:rPr lang="fr-FR" dirty="0"/>
              <a:t>PSF</a:t>
            </a:r>
          </a:p>
          <a:p>
            <a:pPr marL="514350" indent="-514350">
              <a:spcBef>
                <a:spcPts val="600"/>
              </a:spcBef>
              <a:buFont typeface="+mj-lt"/>
              <a:buAutoNum type="arabicPeriod"/>
            </a:pPr>
            <a:r>
              <a:rPr lang="fr-FR" dirty="0"/>
              <a:t>PPF - Tests PASS - Admissions en structures</a:t>
            </a:r>
          </a:p>
          <a:p>
            <a:pPr marL="514350" indent="-514350">
              <a:spcBef>
                <a:spcPts val="600"/>
              </a:spcBef>
              <a:buFont typeface="+mj-lt"/>
              <a:buAutoNum type="arabicPeriod"/>
            </a:pPr>
            <a:r>
              <a:rPr lang="fr-FR" dirty="0"/>
              <a:t>Informations diverses</a:t>
            </a:r>
          </a:p>
          <a:p>
            <a:pPr marL="514350" indent="-514350">
              <a:spcBef>
                <a:spcPts val="600"/>
              </a:spcBef>
              <a:buFont typeface="+mj-lt"/>
              <a:buAutoNum type="arabicPeriod"/>
            </a:pPr>
            <a:r>
              <a:rPr lang="fr-FR" dirty="0"/>
              <a:t>Agenda</a:t>
            </a:r>
          </a:p>
          <a:p>
            <a:pPr marL="514350" indent="-514350">
              <a:spcBef>
                <a:spcPts val="600"/>
              </a:spcBef>
              <a:buFont typeface="+mj-lt"/>
              <a:buAutoNum type="arabicPeriod"/>
            </a:pPr>
            <a:r>
              <a:rPr lang="fr-FR" dirty="0"/>
              <a:t>Questions diverses</a:t>
            </a:r>
          </a:p>
          <a:p>
            <a:endParaRPr lang="fr-FR" dirty="0"/>
          </a:p>
        </p:txBody>
      </p:sp>
      <p:sp>
        <p:nvSpPr>
          <p:cNvPr id="7" name="Espace réservé du texte vertical 5">
            <a:extLst>
              <a:ext uri="{FF2B5EF4-FFF2-40B4-BE49-F238E27FC236}">
                <a16:creationId xmlns:a16="http://schemas.microsoft.com/office/drawing/2014/main" id="{34BA6B79-8458-4D35-A3A1-A63A6FADA7C4}"/>
              </a:ext>
            </a:extLst>
          </p:cNvPr>
          <p:cNvSpPr txBox="1">
            <a:spLocks/>
          </p:cNvSpPr>
          <p:nvPr/>
        </p:nvSpPr>
        <p:spPr>
          <a:xfrm rot="16200000">
            <a:off x="2263806" y="-597813"/>
            <a:ext cx="9089994" cy="9089993"/>
          </a:xfrm>
          <a:prstGeom prst="rect">
            <a:avLst/>
          </a:prstGeom>
        </p:spPr>
        <p:txBody>
          <a:bodyPr vert="eaVert"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5574B8"/>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5574B8"/>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5574B8"/>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5574B8"/>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5574B8"/>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fr-FR" dirty="0"/>
          </a:p>
        </p:txBody>
      </p:sp>
    </p:spTree>
    <p:extLst>
      <p:ext uri="{BB962C8B-B14F-4D97-AF65-F5344CB8AC3E}">
        <p14:creationId xmlns:p14="http://schemas.microsoft.com/office/powerpoint/2010/main" val="1774080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ctrTitle"/>
          </p:nvPr>
        </p:nvSpPr>
        <p:spPr>
          <a:xfrm>
            <a:off x="1524000" y="3049699"/>
            <a:ext cx="9144000" cy="758601"/>
          </a:xfrm>
        </p:spPr>
        <p:txBody>
          <a:bodyPr>
            <a:normAutofit/>
          </a:bodyPr>
          <a:lstStyle/>
          <a:p>
            <a:r>
              <a:rPr lang="fr-FR" sz="4800" dirty="0"/>
              <a:t>ORGANISATION DU CRCK</a:t>
            </a:r>
          </a:p>
        </p:txBody>
      </p:sp>
    </p:spTree>
    <p:extLst>
      <p:ext uri="{BB962C8B-B14F-4D97-AF65-F5344CB8AC3E}">
        <p14:creationId xmlns:p14="http://schemas.microsoft.com/office/powerpoint/2010/main" val="108546976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ctrTitle"/>
          </p:nvPr>
        </p:nvSpPr>
        <p:spPr>
          <a:xfrm>
            <a:off x="1856509" y="498764"/>
            <a:ext cx="5583382" cy="903406"/>
          </a:xfrm>
        </p:spPr>
        <p:txBody>
          <a:bodyPr>
            <a:normAutofit fontScale="90000"/>
          </a:bodyPr>
          <a:lstStyle/>
          <a:p>
            <a:r>
              <a:rPr lang="fr-FR" dirty="0"/>
              <a:t>Organigramme</a:t>
            </a:r>
          </a:p>
        </p:txBody>
      </p:sp>
      <p:sp>
        <p:nvSpPr>
          <p:cNvPr id="4" name="Espace réservé du contenu 3">
            <a:extLst>
              <a:ext uri="{FF2B5EF4-FFF2-40B4-BE49-F238E27FC236}">
                <a16:creationId xmlns:a16="http://schemas.microsoft.com/office/drawing/2014/main" id="{0E26BD5D-8F4E-46C7-8252-98D0D1B792BD}"/>
              </a:ext>
            </a:extLst>
          </p:cNvPr>
          <p:cNvSpPr txBox="1">
            <a:spLocks/>
          </p:cNvSpPr>
          <p:nvPr/>
        </p:nvSpPr>
        <p:spPr>
          <a:xfrm>
            <a:off x="839788" y="1634836"/>
            <a:ext cx="10534794" cy="4118983"/>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5574B8"/>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5574B8"/>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5574B8"/>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5574B8"/>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5574B8"/>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fr-FR" dirty="0"/>
              <a:t>Mise à jour extranet (droits, fonctions)</a:t>
            </a:r>
          </a:p>
          <a:p>
            <a:pPr lvl="1" algn="just"/>
            <a:r>
              <a:rPr lang="fr-FR" dirty="0"/>
              <a:t>bcp de suivi à faire – élu référent pour stratégies ?</a:t>
            </a:r>
          </a:p>
          <a:p>
            <a:pPr lvl="1" algn="just"/>
            <a:r>
              <a:rPr lang="fr-FR" dirty="0"/>
              <a:t>Quel accès pour qui ?</a:t>
            </a:r>
          </a:p>
          <a:p>
            <a:pPr lvl="2" algn="just"/>
            <a:r>
              <a:rPr lang="fr-FR" dirty="0"/>
              <a:t>Bureau</a:t>
            </a:r>
          </a:p>
          <a:p>
            <a:pPr lvl="2" algn="just"/>
            <a:r>
              <a:rPr lang="fr-FR" dirty="0"/>
              <a:t>Pdt commissions</a:t>
            </a:r>
          </a:p>
          <a:p>
            <a:pPr lvl="2" algn="just"/>
            <a:r>
              <a:rPr lang="fr-FR" dirty="0"/>
              <a:t>Missions spécifiques (labels, formation, calendrier, …)</a:t>
            </a:r>
          </a:p>
          <a:p>
            <a:pPr algn="just"/>
            <a:r>
              <a:rPr lang="fr-FR" dirty="0"/>
              <a:t>Fonctionnement des commissions</a:t>
            </a:r>
          </a:p>
          <a:p>
            <a:pPr lvl="1" algn="just"/>
            <a:r>
              <a:rPr lang="fr-FR" dirty="0"/>
              <a:t>Cadre général</a:t>
            </a:r>
          </a:p>
          <a:p>
            <a:pPr lvl="1" algn="just"/>
            <a:r>
              <a:rPr lang="fr-FR" dirty="0"/>
              <a:t>Désignation d’un référent « officiel » par commission</a:t>
            </a:r>
          </a:p>
          <a:p>
            <a:pPr lvl="1" algn="just"/>
            <a:r>
              <a:rPr lang="fr-FR" dirty="0"/>
              <a:t>Travaux des commissions</a:t>
            </a:r>
          </a:p>
          <a:p>
            <a:pPr lvl="1" algn="just"/>
            <a:r>
              <a:rPr lang="fr-FR" dirty="0"/>
              <a:t>Attendus</a:t>
            </a:r>
          </a:p>
          <a:p>
            <a:pPr marL="457200" lvl="1" indent="0" algn="just">
              <a:buNone/>
            </a:pPr>
            <a:endParaRPr lang="fr-FR" dirty="0"/>
          </a:p>
        </p:txBody>
      </p:sp>
    </p:spTree>
    <p:extLst>
      <p:ext uri="{BB962C8B-B14F-4D97-AF65-F5344CB8AC3E}">
        <p14:creationId xmlns:p14="http://schemas.microsoft.com/office/powerpoint/2010/main" val="321799131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à coins arrondis 3"/>
          <p:cNvSpPr/>
          <p:nvPr/>
        </p:nvSpPr>
        <p:spPr>
          <a:xfrm>
            <a:off x="8001014" y="571480"/>
            <a:ext cx="3356185" cy="1928826"/>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r"/>
            <a:r>
              <a:rPr lang="fr-FR" sz="1200" b="1" dirty="0"/>
              <a:t>Sport</a:t>
            </a:r>
          </a:p>
        </p:txBody>
      </p:sp>
      <p:sp>
        <p:nvSpPr>
          <p:cNvPr id="5" name="Rectangle à coins arrondis 4"/>
          <p:cNvSpPr/>
          <p:nvPr/>
        </p:nvSpPr>
        <p:spPr>
          <a:xfrm>
            <a:off x="3809984" y="2214554"/>
            <a:ext cx="3714776" cy="1928826"/>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fr-FR" sz="1200" b="1" dirty="0"/>
              <a:t>Fonctionnement du Comité</a:t>
            </a:r>
          </a:p>
        </p:txBody>
      </p:sp>
      <p:sp>
        <p:nvSpPr>
          <p:cNvPr id="6" name="Rectangle à coins arrondis 5"/>
          <p:cNvSpPr/>
          <p:nvPr/>
        </p:nvSpPr>
        <p:spPr>
          <a:xfrm>
            <a:off x="78301" y="4434222"/>
            <a:ext cx="2117927" cy="1928826"/>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fr-FR" sz="1200" b="1" dirty="0"/>
              <a:t>Thématiques non compétitives</a:t>
            </a:r>
          </a:p>
        </p:txBody>
      </p:sp>
      <p:sp>
        <p:nvSpPr>
          <p:cNvPr id="7" name="Rectangle à coins arrondis 6"/>
          <p:cNvSpPr/>
          <p:nvPr/>
        </p:nvSpPr>
        <p:spPr>
          <a:xfrm>
            <a:off x="8309159" y="4563200"/>
            <a:ext cx="3524275" cy="1928826"/>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fr-FR" sz="1200" b="1" dirty="0"/>
              <a:t>Haut Niveau et évènements</a:t>
            </a:r>
          </a:p>
        </p:txBody>
      </p:sp>
      <p:sp>
        <p:nvSpPr>
          <p:cNvPr id="8" name="Rectangle à coins arrondis 7"/>
          <p:cNvSpPr/>
          <p:nvPr/>
        </p:nvSpPr>
        <p:spPr>
          <a:xfrm>
            <a:off x="952464" y="428604"/>
            <a:ext cx="3048021" cy="1928826"/>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fr-FR" sz="1200" b="1" dirty="0"/>
              <a:t>Progression pagayeur - </a:t>
            </a:r>
            <a:r>
              <a:rPr lang="fr-FR" sz="1200" b="1" dirty="0" err="1"/>
              <a:t>envt</a:t>
            </a:r>
            <a:endParaRPr lang="fr-FR" sz="1200" b="1" dirty="0"/>
          </a:p>
        </p:txBody>
      </p:sp>
      <p:sp>
        <p:nvSpPr>
          <p:cNvPr id="11" name="Rectangle à coins arrondis 10"/>
          <p:cNvSpPr/>
          <p:nvPr/>
        </p:nvSpPr>
        <p:spPr>
          <a:xfrm>
            <a:off x="666712" y="428604"/>
            <a:ext cx="3333773" cy="276228"/>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fr-FR" sz="1200" dirty="0"/>
              <a:t>Mini-Pag</a:t>
            </a:r>
          </a:p>
        </p:txBody>
      </p:sp>
      <p:sp>
        <p:nvSpPr>
          <p:cNvPr id="12" name="Rectangle à coins arrondis 11"/>
          <p:cNvSpPr/>
          <p:nvPr/>
        </p:nvSpPr>
        <p:spPr>
          <a:xfrm>
            <a:off x="666712" y="785794"/>
            <a:ext cx="3333773" cy="276228"/>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fr-FR" sz="1200" dirty="0"/>
              <a:t>Formation</a:t>
            </a:r>
          </a:p>
        </p:txBody>
      </p:sp>
      <p:sp>
        <p:nvSpPr>
          <p:cNvPr id="17" name="Rectangle à coins arrondis 16"/>
          <p:cNvSpPr/>
          <p:nvPr/>
        </p:nvSpPr>
        <p:spPr>
          <a:xfrm>
            <a:off x="666712" y="1571612"/>
            <a:ext cx="3333773" cy="276228"/>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fr-FR" sz="1200" dirty="0"/>
              <a:t>ESIND</a:t>
            </a:r>
          </a:p>
        </p:txBody>
      </p:sp>
      <p:sp>
        <p:nvSpPr>
          <p:cNvPr id="18" name="Rectangle à coins arrondis 17"/>
          <p:cNvSpPr/>
          <p:nvPr/>
        </p:nvSpPr>
        <p:spPr>
          <a:xfrm>
            <a:off x="666712" y="1928802"/>
            <a:ext cx="3333773" cy="285752"/>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fr-FR" sz="1200" dirty="0"/>
              <a:t>Sport scolaire - </a:t>
            </a:r>
            <a:r>
              <a:rPr lang="fr-FR" sz="1200" dirty="0" err="1"/>
              <a:t>univ</a:t>
            </a:r>
            <a:endParaRPr lang="fr-FR" sz="1200" dirty="0"/>
          </a:p>
        </p:txBody>
      </p:sp>
      <p:sp>
        <p:nvSpPr>
          <p:cNvPr id="19" name="Rectangle à coins arrondis 18"/>
          <p:cNvSpPr/>
          <p:nvPr/>
        </p:nvSpPr>
        <p:spPr>
          <a:xfrm>
            <a:off x="8001013" y="428604"/>
            <a:ext cx="3714776" cy="276228"/>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fr-FR" sz="1200" dirty="0"/>
              <a:t>Slalom</a:t>
            </a:r>
          </a:p>
        </p:txBody>
      </p:sp>
      <p:sp>
        <p:nvSpPr>
          <p:cNvPr id="20" name="Rectangle à coins arrondis 19"/>
          <p:cNvSpPr/>
          <p:nvPr/>
        </p:nvSpPr>
        <p:spPr>
          <a:xfrm>
            <a:off x="8001013" y="714356"/>
            <a:ext cx="3714776" cy="276228"/>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fr-FR" sz="1200" dirty="0"/>
              <a:t>Course en ligne</a:t>
            </a:r>
          </a:p>
        </p:txBody>
      </p:sp>
      <p:sp>
        <p:nvSpPr>
          <p:cNvPr id="21" name="Rectangle à coins arrondis 20"/>
          <p:cNvSpPr/>
          <p:nvPr/>
        </p:nvSpPr>
        <p:spPr>
          <a:xfrm>
            <a:off x="8001013" y="1000108"/>
            <a:ext cx="3714776" cy="276228"/>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fr-FR" sz="1200" dirty="0"/>
              <a:t>Descente</a:t>
            </a:r>
          </a:p>
        </p:txBody>
      </p:sp>
      <p:sp>
        <p:nvSpPr>
          <p:cNvPr id="22" name="Rectangle à coins arrondis 21"/>
          <p:cNvSpPr/>
          <p:nvPr/>
        </p:nvSpPr>
        <p:spPr>
          <a:xfrm>
            <a:off x="8001013" y="1500174"/>
            <a:ext cx="2571768" cy="276228"/>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fr-FR" sz="1200" dirty="0"/>
              <a:t>OCR / </a:t>
            </a:r>
            <a:r>
              <a:rPr lang="fr-FR" sz="1200" dirty="0" err="1"/>
              <a:t>Va’a</a:t>
            </a:r>
            <a:endParaRPr lang="fr-FR" sz="1200" dirty="0"/>
          </a:p>
        </p:txBody>
      </p:sp>
      <p:sp>
        <p:nvSpPr>
          <p:cNvPr id="23" name="Rectangle à coins arrondis 22"/>
          <p:cNvSpPr/>
          <p:nvPr/>
        </p:nvSpPr>
        <p:spPr>
          <a:xfrm>
            <a:off x="8001013" y="1785926"/>
            <a:ext cx="3810027" cy="276228"/>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fr-FR" sz="1200" dirty="0" err="1"/>
              <a:t>Waveski</a:t>
            </a:r>
            <a:endParaRPr lang="fr-FR" sz="1200" dirty="0"/>
          </a:p>
        </p:txBody>
      </p:sp>
      <p:sp>
        <p:nvSpPr>
          <p:cNvPr id="24" name="Rectangle à coins arrondis 23"/>
          <p:cNvSpPr/>
          <p:nvPr/>
        </p:nvSpPr>
        <p:spPr>
          <a:xfrm>
            <a:off x="8001013" y="2071678"/>
            <a:ext cx="3810027" cy="276228"/>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fr-FR" sz="1200" dirty="0"/>
              <a:t>Kayak polo</a:t>
            </a:r>
          </a:p>
        </p:txBody>
      </p:sp>
      <p:sp>
        <p:nvSpPr>
          <p:cNvPr id="25" name="Rectangle à coins arrondis 24"/>
          <p:cNvSpPr/>
          <p:nvPr/>
        </p:nvSpPr>
        <p:spPr>
          <a:xfrm>
            <a:off x="8001013" y="142852"/>
            <a:ext cx="3714776" cy="276228"/>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fr-FR" sz="1200" dirty="0"/>
              <a:t>Freestyle</a:t>
            </a:r>
          </a:p>
        </p:txBody>
      </p:sp>
      <p:sp>
        <p:nvSpPr>
          <p:cNvPr id="26" name="Rectangle à coins arrondis 25"/>
          <p:cNvSpPr/>
          <p:nvPr/>
        </p:nvSpPr>
        <p:spPr>
          <a:xfrm>
            <a:off x="8001013" y="2357430"/>
            <a:ext cx="3810027" cy="254677"/>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lIns="91440" tIns="45720" rIns="91440" bIns="45720" rtlCol="0" anchor="ctr"/>
          <a:lstStyle/>
          <a:p>
            <a:r>
              <a:rPr lang="fr-FR" sz="1200"/>
              <a:t>Calendrier - intersportive</a:t>
            </a:r>
          </a:p>
        </p:txBody>
      </p:sp>
      <p:sp>
        <p:nvSpPr>
          <p:cNvPr id="27" name="Rectangle à coins arrondis 26"/>
          <p:cNvSpPr/>
          <p:nvPr/>
        </p:nvSpPr>
        <p:spPr>
          <a:xfrm>
            <a:off x="8179982" y="4569463"/>
            <a:ext cx="3810027" cy="276228"/>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fr-FR" sz="1200" dirty="0"/>
              <a:t>Evènements</a:t>
            </a:r>
          </a:p>
        </p:txBody>
      </p:sp>
      <p:sp>
        <p:nvSpPr>
          <p:cNvPr id="28" name="Rectangle à coins arrondis 27"/>
          <p:cNvSpPr/>
          <p:nvPr/>
        </p:nvSpPr>
        <p:spPr>
          <a:xfrm>
            <a:off x="8179982" y="4901601"/>
            <a:ext cx="3810027" cy="276228"/>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fr-FR" sz="1200" dirty="0"/>
              <a:t>Pôles Espoirs</a:t>
            </a:r>
          </a:p>
        </p:txBody>
      </p:sp>
      <p:sp>
        <p:nvSpPr>
          <p:cNvPr id="29" name="Rectangle à coins arrondis 28"/>
          <p:cNvSpPr/>
          <p:nvPr/>
        </p:nvSpPr>
        <p:spPr>
          <a:xfrm>
            <a:off x="8186245" y="5679983"/>
            <a:ext cx="3810027" cy="276228"/>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fr-FR" sz="1200" dirty="0"/>
              <a:t>PPF</a:t>
            </a:r>
          </a:p>
        </p:txBody>
      </p:sp>
      <p:sp>
        <p:nvSpPr>
          <p:cNvPr id="30" name="Rectangle à coins arrondis 29"/>
          <p:cNvSpPr/>
          <p:nvPr/>
        </p:nvSpPr>
        <p:spPr>
          <a:xfrm>
            <a:off x="8173719" y="6005857"/>
            <a:ext cx="3810027" cy="276228"/>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fr-FR" sz="1200" dirty="0"/>
              <a:t>Matériel</a:t>
            </a:r>
          </a:p>
        </p:txBody>
      </p:sp>
      <p:sp>
        <p:nvSpPr>
          <p:cNvPr id="31" name="Rectangle à coins arrondis 30"/>
          <p:cNvSpPr/>
          <p:nvPr/>
        </p:nvSpPr>
        <p:spPr>
          <a:xfrm>
            <a:off x="329350" y="4485499"/>
            <a:ext cx="3143272" cy="276228"/>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lIns="91440" tIns="45720" rIns="91440" bIns="45720" rtlCol="0" anchor="ctr"/>
          <a:lstStyle/>
          <a:p>
            <a:r>
              <a:rPr lang="fr-FR" sz="1200"/>
              <a:t>Médecin régional</a:t>
            </a:r>
            <a:endParaRPr lang="fr-FR" sz="1200" dirty="0"/>
          </a:p>
        </p:txBody>
      </p:sp>
      <p:sp>
        <p:nvSpPr>
          <p:cNvPr id="33" name="Rectangle à coins arrondis 32"/>
          <p:cNvSpPr/>
          <p:nvPr/>
        </p:nvSpPr>
        <p:spPr>
          <a:xfrm>
            <a:off x="323087" y="4836426"/>
            <a:ext cx="3143272" cy="276228"/>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fr-FR" sz="1200" dirty="0"/>
              <a:t>Sport Santé</a:t>
            </a:r>
          </a:p>
        </p:txBody>
      </p:sp>
      <p:sp>
        <p:nvSpPr>
          <p:cNvPr id="34" name="Rectangle à coins arrondis 33"/>
          <p:cNvSpPr/>
          <p:nvPr/>
        </p:nvSpPr>
        <p:spPr>
          <a:xfrm>
            <a:off x="1130239" y="5412822"/>
            <a:ext cx="2286016" cy="276228"/>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fr-FR" sz="1200" dirty="0"/>
              <a:t>Loisir</a:t>
            </a:r>
          </a:p>
        </p:txBody>
      </p:sp>
      <p:sp>
        <p:nvSpPr>
          <p:cNvPr id="35" name="Rectangle à coins arrondis 34"/>
          <p:cNvSpPr/>
          <p:nvPr/>
        </p:nvSpPr>
        <p:spPr>
          <a:xfrm>
            <a:off x="366928" y="5785281"/>
            <a:ext cx="3143272" cy="276228"/>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fr-FR" sz="1200" dirty="0"/>
              <a:t>CK au féminin</a:t>
            </a:r>
          </a:p>
        </p:txBody>
      </p:sp>
      <p:sp>
        <p:nvSpPr>
          <p:cNvPr id="36" name="Rectangle à coins arrondis 35"/>
          <p:cNvSpPr/>
          <p:nvPr/>
        </p:nvSpPr>
        <p:spPr>
          <a:xfrm>
            <a:off x="352832" y="6142471"/>
            <a:ext cx="3714776" cy="276228"/>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fr-FR" sz="1200" dirty="0" err="1"/>
              <a:t>Handikayak</a:t>
            </a:r>
            <a:r>
              <a:rPr lang="fr-FR" sz="1200" dirty="0"/>
              <a:t> / Sport adapté</a:t>
            </a:r>
          </a:p>
        </p:txBody>
      </p:sp>
      <p:sp>
        <p:nvSpPr>
          <p:cNvPr id="37" name="Rectangle à coins arrondis 36"/>
          <p:cNvSpPr/>
          <p:nvPr/>
        </p:nvSpPr>
        <p:spPr>
          <a:xfrm>
            <a:off x="4476739" y="1643050"/>
            <a:ext cx="2286016" cy="571504"/>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t"/>
          <a:lstStyle/>
          <a:p>
            <a:r>
              <a:rPr lang="fr-FR" sz="1200" dirty="0"/>
              <a:t>PSF / partenariats</a:t>
            </a:r>
          </a:p>
        </p:txBody>
      </p:sp>
      <p:sp>
        <p:nvSpPr>
          <p:cNvPr id="40" name="Rectangle à coins arrondis 39"/>
          <p:cNvSpPr/>
          <p:nvPr/>
        </p:nvSpPr>
        <p:spPr>
          <a:xfrm>
            <a:off x="7239008" y="3000372"/>
            <a:ext cx="4572032" cy="276228"/>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fr-FR" sz="1200" dirty="0"/>
              <a:t>Communication web et </a:t>
            </a:r>
            <a:r>
              <a:rPr lang="fr-FR" sz="1200" dirty="0" err="1"/>
              <a:t>print</a:t>
            </a:r>
            <a:endParaRPr lang="fr-FR" sz="1200" dirty="0"/>
          </a:p>
        </p:txBody>
      </p:sp>
      <p:sp>
        <p:nvSpPr>
          <p:cNvPr id="41" name="Rectangle à coins arrondis 40"/>
          <p:cNvSpPr/>
          <p:nvPr/>
        </p:nvSpPr>
        <p:spPr>
          <a:xfrm>
            <a:off x="285709" y="3643314"/>
            <a:ext cx="5143536" cy="276228"/>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fr-FR" sz="1200" dirty="0"/>
              <a:t>Lien structures : labels, adhésions</a:t>
            </a:r>
          </a:p>
        </p:txBody>
      </p:sp>
      <p:sp>
        <p:nvSpPr>
          <p:cNvPr id="42" name="Rectangle à coins arrondis 41"/>
          <p:cNvSpPr/>
          <p:nvPr/>
        </p:nvSpPr>
        <p:spPr>
          <a:xfrm>
            <a:off x="7239008" y="3357562"/>
            <a:ext cx="4572032" cy="276228"/>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fr-FR" sz="1200" dirty="0"/>
              <a:t>Représentation</a:t>
            </a:r>
          </a:p>
        </p:txBody>
      </p:sp>
      <p:sp>
        <p:nvSpPr>
          <p:cNvPr id="43" name="Rectangle à coins arrondis 42"/>
          <p:cNvSpPr/>
          <p:nvPr/>
        </p:nvSpPr>
        <p:spPr>
          <a:xfrm>
            <a:off x="285710" y="2643182"/>
            <a:ext cx="5048285" cy="285752"/>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fr-FR" sz="1200" dirty="0"/>
              <a:t>Budget : lien cabinet comptable…</a:t>
            </a:r>
          </a:p>
        </p:txBody>
      </p:sp>
      <p:sp>
        <p:nvSpPr>
          <p:cNvPr id="44" name="Rectangle à coins arrondis 43"/>
          <p:cNvSpPr/>
          <p:nvPr/>
        </p:nvSpPr>
        <p:spPr>
          <a:xfrm>
            <a:off x="285710" y="3286124"/>
            <a:ext cx="5048285" cy="276228"/>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fr-FR" sz="1200" dirty="0"/>
              <a:t>Emploi : suivi RH, AFDAS, COSMOS</a:t>
            </a:r>
          </a:p>
        </p:txBody>
      </p:sp>
      <p:sp>
        <p:nvSpPr>
          <p:cNvPr id="45" name="Rectangle à coins arrondis 44"/>
          <p:cNvSpPr/>
          <p:nvPr/>
        </p:nvSpPr>
        <p:spPr>
          <a:xfrm>
            <a:off x="4190987" y="857232"/>
            <a:ext cx="3524275" cy="785818"/>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fr-FR" sz="1200" dirty="0"/>
              <a:t>Vie du comité : animation réunions planifications statutaires</a:t>
            </a:r>
          </a:p>
        </p:txBody>
      </p:sp>
      <p:sp>
        <p:nvSpPr>
          <p:cNvPr id="64" name="Rectangle à coins arrondis 63"/>
          <p:cNvSpPr/>
          <p:nvPr/>
        </p:nvSpPr>
        <p:spPr>
          <a:xfrm>
            <a:off x="1196314" y="4902123"/>
            <a:ext cx="1374529" cy="20479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FR" sz="1400" dirty="0"/>
              <a:t>Nicole </a:t>
            </a:r>
            <a:r>
              <a:rPr lang="fr-FR" sz="1400" dirty="0" err="1"/>
              <a:t>Andrieux</a:t>
            </a:r>
            <a:endParaRPr lang="fr-FR" sz="1400" dirty="0"/>
          </a:p>
        </p:txBody>
      </p:sp>
      <p:sp>
        <p:nvSpPr>
          <p:cNvPr id="66" name="Rectangle à coins arrondis 65"/>
          <p:cNvSpPr/>
          <p:nvPr/>
        </p:nvSpPr>
        <p:spPr>
          <a:xfrm>
            <a:off x="9064887" y="4624324"/>
            <a:ext cx="1390135" cy="20479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FR" sz="1400" dirty="0"/>
              <a:t>Eric </a:t>
            </a:r>
            <a:r>
              <a:rPr lang="fr-FR" sz="1400" dirty="0" err="1"/>
              <a:t>Roubinet</a:t>
            </a:r>
            <a:endParaRPr lang="fr-FR" sz="1400" dirty="0"/>
          </a:p>
        </p:txBody>
      </p:sp>
      <p:sp>
        <p:nvSpPr>
          <p:cNvPr id="67" name="Rectangle à coins arrondis 66"/>
          <p:cNvSpPr/>
          <p:nvPr/>
        </p:nvSpPr>
        <p:spPr>
          <a:xfrm>
            <a:off x="2590329" y="2680628"/>
            <a:ext cx="1476543" cy="20479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FR" sz="1400" dirty="0"/>
              <a:t>Patrick </a:t>
            </a:r>
            <a:r>
              <a:rPr lang="fr-FR" sz="1400" dirty="0" err="1"/>
              <a:t>Bechtold</a:t>
            </a:r>
            <a:endParaRPr lang="fr-FR" sz="1400" dirty="0"/>
          </a:p>
        </p:txBody>
      </p:sp>
      <p:sp>
        <p:nvSpPr>
          <p:cNvPr id="68" name="Rectangle à coins arrondis 67"/>
          <p:cNvSpPr/>
          <p:nvPr/>
        </p:nvSpPr>
        <p:spPr>
          <a:xfrm>
            <a:off x="10351556" y="6042326"/>
            <a:ext cx="1442602" cy="20479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FR" sz="1400" dirty="0"/>
              <a:t>Francis </a:t>
            </a:r>
            <a:r>
              <a:rPr lang="fr-FR" sz="1400" dirty="0" err="1"/>
              <a:t>Cohort</a:t>
            </a:r>
            <a:endParaRPr lang="fr-FR" sz="1400" dirty="0"/>
          </a:p>
        </p:txBody>
      </p:sp>
      <p:sp>
        <p:nvSpPr>
          <p:cNvPr id="69" name="Rectangle à coins arrondis 68"/>
          <p:cNvSpPr/>
          <p:nvPr/>
        </p:nvSpPr>
        <p:spPr>
          <a:xfrm>
            <a:off x="1223717" y="1612798"/>
            <a:ext cx="1252084" cy="20479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FR" sz="1400" dirty="0"/>
              <a:t>Marie Duval</a:t>
            </a:r>
          </a:p>
        </p:txBody>
      </p:sp>
      <p:sp>
        <p:nvSpPr>
          <p:cNvPr id="70" name="Rectangle à coins arrondis 69"/>
          <p:cNvSpPr/>
          <p:nvPr/>
        </p:nvSpPr>
        <p:spPr>
          <a:xfrm>
            <a:off x="9166599" y="755550"/>
            <a:ext cx="1270873" cy="20479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FR" sz="1400" dirty="0"/>
              <a:t>Ronan </a:t>
            </a:r>
            <a:r>
              <a:rPr lang="fr-FR" sz="1400" dirty="0" err="1"/>
              <a:t>Tastard</a:t>
            </a:r>
            <a:endParaRPr lang="fr-FR" sz="1400" dirty="0"/>
          </a:p>
        </p:txBody>
      </p:sp>
      <p:sp>
        <p:nvSpPr>
          <p:cNvPr id="71" name="Rectangle à coins arrondis 70"/>
          <p:cNvSpPr/>
          <p:nvPr/>
        </p:nvSpPr>
        <p:spPr>
          <a:xfrm>
            <a:off x="9173888" y="3033492"/>
            <a:ext cx="1465291" cy="20479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FR" sz="1400" dirty="0"/>
              <a:t>Valentin Gervais</a:t>
            </a:r>
          </a:p>
        </p:txBody>
      </p:sp>
      <p:sp>
        <p:nvSpPr>
          <p:cNvPr id="72" name="Rectangle à coins arrondis 71"/>
          <p:cNvSpPr/>
          <p:nvPr/>
        </p:nvSpPr>
        <p:spPr>
          <a:xfrm>
            <a:off x="1725777" y="4525204"/>
            <a:ext cx="1749754" cy="20479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FR" sz="1400" dirty="0"/>
              <a:t>François </a:t>
            </a:r>
            <a:r>
              <a:rPr lang="fr-FR" sz="1400" dirty="0" err="1"/>
              <a:t>Desclaux</a:t>
            </a:r>
            <a:endParaRPr lang="fr-FR" sz="1400" dirty="0"/>
          </a:p>
        </p:txBody>
      </p:sp>
      <p:sp>
        <p:nvSpPr>
          <p:cNvPr id="73" name="Rectangle à coins arrondis 72"/>
          <p:cNvSpPr/>
          <p:nvPr/>
        </p:nvSpPr>
        <p:spPr>
          <a:xfrm>
            <a:off x="1385188" y="467374"/>
            <a:ext cx="1351218" cy="20479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FR" sz="1400" dirty="0"/>
              <a:t>Frédéric </a:t>
            </a:r>
            <a:r>
              <a:rPr lang="fr-FR" sz="1400" dirty="0" err="1"/>
              <a:t>Boob</a:t>
            </a:r>
            <a:endParaRPr lang="fr-FR" sz="1400" dirty="0"/>
          </a:p>
        </p:txBody>
      </p:sp>
      <p:sp>
        <p:nvSpPr>
          <p:cNvPr id="74" name="Rectangle à coins arrondis 73"/>
          <p:cNvSpPr/>
          <p:nvPr/>
        </p:nvSpPr>
        <p:spPr>
          <a:xfrm>
            <a:off x="2783252" y="460916"/>
            <a:ext cx="1268246" cy="20479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FR" sz="1400" dirty="0"/>
              <a:t>Daniel Lafitte</a:t>
            </a:r>
          </a:p>
        </p:txBody>
      </p:sp>
      <p:sp>
        <p:nvSpPr>
          <p:cNvPr id="75" name="Rectangle à coins arrondis 74"/>
          <p:cNvSpPr/>
          <p:nvPr/>
        </p:nvSpPr>
        <p:spPr>
          <a:xfrm>
            <a:off x="10272495" y="1831549"/>
            <a:ext cx="1289895" cy="20479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FR" sz="1400" dirty="0"/>
              <a:t>Pascal </a:t>
            </a:r>
            <a:r>
              <a:rPr lang="fr-FR" sz="1400" dirty="0" err="1"/>
              <a:t>Rumeau</a:t>
            </a:r>
            <a:endParaRPr lang="fr-FR" sz="1400" dirty="0"/>
          </a:p>
        </p:txBody>
      </p:sp>
      <p:sp>
        <p:nvSpPr>
          <p:cNvPr id="76" name="Rectangle à coins arrondis 75"/>
          <p:cNvSpPr/>
          <p:nvPr/>
        </p:nvSpPr>
        <p:spPr>
          <a:xfrm>
            <a:off x="5069251" y="1302024"/>
            <a:ext cx="1099146" cy="20479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FR" sz="1400" dirty="0"/>
              <a:t>Alain Simon</a:t>
            </a:r>
          </a:p>
        </p:txBody>
      </p:sp>
      <p:sp>
        <p:nvSpPr>
          <p:cNvPr id="77" name="Rectangle à coins arrondis 76"/>
          <p:cNvSpPr/>
          <p:nvPr/>
        </p:nvSpPr>
        <p:spPr>
          <a:xfrm>
            <a:off x="8701649" y="175980"/>
            <a:ext cx="1746864" cy="20479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FR" sz="1400" dirty="0"/>
              <a:t>Jean-Yves </a:t>
            </a:r>
            <a:r>
              <a:rPr lang="fr-FR" sz="1400" dirty="0" err="1"/>
              <a:t>Moustrou</a:t>
            </a:r>
            <a:endParaRPr lang="fr-FR" sz="1400" dirty="0"/>
          </a:p>
        </p:txBody>
      </p:sp>
      <p:sp>
        <p:nvSpPr>
          <p:cNvPr id="78" name="Rectangle à coins arrondis 77"/>
          <p:cNvSpPr/>
          <p:nvPr/>
        </p:nvSpPr>
        <p:spPr>
          <a:xfrm>
            <a:off x="1456192" y="823359"/>
            <a:ext cx="1327240" cy="20479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FR" sz="1400" dirty="0"/>
              <a:t>Philippe Niquet</a:t>
            </a:r>
          </a:p>
        </p:txBody>
      </p:sp>
      <p:sp>
        <p:nvSpPr>
          <p:cNvPr id="79" name="Rectangle à coins arrondis 78"/>
          <p:cNvSpPr/>
          <p:nvPr/>
        </p:nvSpPr>
        <p:spPr>
          <a:xfrm>
            <a:off x="8812597" y="1541967"/>
            <a:ext cx="1740600" cy="20479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FR" sz="1400" dirty="0"/>
              <a:t>Pierre-Yves Chevalier</a:t>
            </a:r>
          </a:p>
        </p:txBody>
      </p:sp>
      <p:sp>
        <p:nvSpPr>
          <p:cNvPr id="80" name="Rectangle à coins arrondis 79"/>
          <p:cNvSpPr/>
          <p:nvPr/>
        </p:nvSpPr>
        <p:spPr>
          <a:xfrm>
            <a:off x="8553124" y="5715016"/>
            <a:ext cx="1433711" cy="20479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FR" sz="1400" dirty="0"/>
              <a:t>Philippe </a:t>
            </a:r>
            <a:r>
              <a:rPr lang="fr-FR" sz="1400" dirty="0" err="1"/>
              <a:t>Vallaeys</a:t>
            </a:r>
            <a:endParaRPr lang="fr-FR" sz="1400" dirty="0"/>
          </a:p>
        </p:txBody>
      </p:sp>
      <p:sp>
        <p:nvSpPr>
          <p:cNvPr id="81" name="Rectangle à coins arrondis 80"/>
          <p:cNvSpPr/>
          <p:nvPr/>
        </p:nvSpPr>
        <p:spPr>
          <a:xfrm>
            <a:off x="8850174" y="6065343"/>
            <a:ext cx="1451334" cy="191875"/>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FR" sz="1400" dirty="0"/>
              <a:t>Thierry </a:t>
            </a:r>
            <a:r>
              <a:rPr lang="fr-FR" sz="1400" dirty="0" err="1"/>
              <a:t>Mouraud</a:t>
            </a:r>
            <a:endParaRPr lang="fr-FR" sz="1400" dirty="0"/>
          </a:p>
        </p:txBody>
      </p:sp>
      <p:sp>
        <p:nvSpPr>
          <p:cNvPr id="82" name="Rectangle à coins arrondis 81"/>
          <p:cNvSpPr/>
          <p:nvPr/>
        </p:nvSpPr>
        <p:spPr>
          <a:xfrm>
            <a:off x="2091973" y="208437"/>
            <a:ext cx="1489333" cy="20479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FR" sz="1400" dirty="0"/>
              <a:t>Micheline Beloeil</a:t>
            </a:r>
          </a:p>
        </p:txBody>
      </p:sp>
      <p:sp>
        <p:nvSpPr>
          <p:cNvPr id="83" name="Rectangle à coins arrondis 82"/>
          <p:cNvSpPr/>
          <p:nvPr/>
        </p:nvSpPr>
        <p:spPr>
          <a:xfrm>
            <a:off x="8553123" y="468198"/>
            <a:ext cx="1847071" cy="20479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FR" sz="1400" dirty="0"/>
              <a:t>Jean-Yves </a:t>
            </a:r>
            <a:r>
              <a:rPr lang="fr-FR" sz="1400" dirty="0" err="1"/>
              <a:t>Courtiade</a:t>
            </a:r>
            <a:endParaRPr lang="fr-FR" sz="1400" dirty="0"/>
          </a:p>
        </p:txBody>
      </p:sp>
      <p:sp>
        <p:nvSpPr>
          <p:cNvPr id="55" name="Rectangle à coins arrondis 54"/>
          <p:cNvSpPr/>
          <p:nvPr/>
        </p:nvSpPr>
        <p:spPr>
          <a:xfrm>
            <a:off x="5095922" y="4738986"/>
            <a:ext cx="1563413" cy="20479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FR" sz="1400" dirty="0"/>
              <a:t>Stéphane </a:t>
            </a:r>
            <a:r>
              <a:rPr lang="fr-FR" sz="1400" dirty="0" err="1"/>
              <a:t>Pradeau</a:t>
            </a:r>
            <a:endParaRPr lang="fr-FR" sz="1400" dirty="0"/>
          </a:p>
        </p:txBody>
      </p:sp>
      <p:sp>
        <p:nvSpPr>
          <p:cNvPr id="2" name="Rectangle à coins arrondis 24">
            <a:extLst>
              <a:ext uri="{FF2B5EF4-FFF2-40B4-BE49-F238E27FC236}">
                <a16:creationId xmlns:a16="http://schemas.microsoft.com/office/drawing/2014/main" id="{44A8B0D0-F5C5-40E4-A3B0-184610C61A6D}"/>
              </a:ext>
            </a:extLst>
          </p:cNvPr>
          <p:cNvSpPr/>
          <p:nvPr/>
        </p:nvSpPr>
        <p:spPr>
          <a:xfrm>
            <a:off x="8001013" y="2609666"/>
            <a:ext cx="3714776" cy="276228"/>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lIns="91440" tIns="45720" rIns="91440" bIns="45720" rtlCol="0" anchor="ctr"/>
          <a:lstStyle/>
          <a:p>
            <a:r>
              <a:rPr lang="fr-FR" sz="1200"/>
              <a:t>Dragon Boat</a:t>
            </a:r>
            <a:endParaRPr lang="fr-FR" sz="1200" dirty="0"/>
          </a:p>
        </p:txBody>
      </p:sp>
      <p:sp>
        <p:nvSpPr>
          <p:cNvPr id="3" name="Rectangle à coins arrondis 66">
            <a:extLst>
              <a:ext uri="{FF2B5EF4-FFF2-40B4-BE49-F238E27FC236}">
                <a16:creationId xmlns:a16="http://schemas.microsoft.com/office/drawing/2014/main" id="{BF5DD9D6-306D-4203-97CA-2AD65F0ABD14}"/>
              </a:ext>
            </a:extLst>
          </p:cNvPr>
          <p:cNvSpPr/>
          <p:nvPr/>
        </p:nvSpPr>
        <p:spPr>
          <a:xfrm>
            <a:off x="8761237" y="1037808"/>
            <a:ext cx="1476543" cy="20479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FR" sz="1400" dirty="0"/>
              <a:t>Patrick </a:t>
            </a:r>
            <a:r>
              <a:rPr lang="fr-FR" sz="1400" dirty="0" err="1"/>
              <a:t>Bechtold</a:t>
            </a:r>
            <a:endParaRPr lang="fr-FR" sz="1400" dirty="0"/>
          </a:p>
        </p:txBody>
      </p:sp>
      <p:sp>
        <p:nvSpPr>
          <p:cNvPr id="9" name="Rectangle à coins arrondis 80">
            <a:extLst>
              <a:ext uri="{FF2B5EF4-FFF2-40B4-BE49-F238E27FC236}">
                <a16:creationId xmlns:a16="http://schemas.microsoft.com/office/drawing/2014/main" id="{ACF93E63-0389-47F7-836E-999D62CB698A}"/>
              </a:ext>
            </a:extLst>
          </p:cNvPr>
          <p:cNvSpPr/>
          <p:nvPr/>
        </p:nvSpPr>
        <p:spPr>
          <a:xfrm>
            <a:off x="8673235" y="1826558"/>
            <a:ext cx="1490079" cy="20479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FR" sz="1400" dirty="0"/>
              <a:t>Thierry </a:t>
            </a:r>
            <a:r>
              <a:rPr lang="fr-FR" sz="1400" dirty="0" err="1"/>
              <a:t>Mouraud</a:t>
            </a:r>
            <a:endParaRPr lang="fr-FR" sz="1400" dirty="0"/>
          </a:p>
        </p:txBody>
      </p:sp>
      <p:sp>
        <p:nvSpPr>
          <p:cNvPr id="10" name="Rectangle à coins arrondis 65">
            <a:extLst>
              <a:ext uri="{FF2B5EF4-FFF2-40B4-BE49-F238E27FC236}">
                <a16:creationId xmlns:a16="http://schemas.microsoft.com/office/drawing/2014/main" id="{1C5D7B4E-8B4E-4E2B-A7D9-0485114E8C10}"/>
              </a:ext>
            </a:extLst>
          </p:cNvPr>
          <p:cNvSpPr/>
          <p:nvPr/>
        </p:nvSpPr>
        <p:spPr>
          <a:xfrm>
            <a:off x="1577914" y="5454775"/>
            <a:ext cx="1390135" cy="20479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FR" sz="1400" dirty="0"/>
              <a:t>Eric </a:t>
            </a:r>
            <a:r>
              <a:rPr lang="fr-FR" sz="1400" dirty="0" err="1"/>
              <a:t>Roubinet</a:t>
            </a:r>
            <a:endParaRPr lang="fr-FR" sz="1400" dirty="0"/>
          </a:p>
        </p:txBody>
      </p:sp>
      <p:sp>
        <p:nvSpPr>
          <p:cNvPr id="13" name="Rectangle à coins arrondis 72">
            <a:extLst>
              <a:ext uri="{FF2B5EF4-FFF2-40B4-BE49-F238E27FC236}">
                <a16:creationId xmlns:a16="http://schemas.microsoft.com/office/drawing/2014/main" id="{F37E035C-E897-43C9-9384-24DD1D8C969A}"/>
              </a:ext>
            </a:extLst>
          </p:cNvPr>
          <p:cNvSpPr/>
          <p:nvPr/>
        </p:nvSpPr>
        <p:spPr>
          <a:xfrm>
            <a:off x="9125300" y="4939927"/>
            <a:ext cx="1351218" cy="20479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FR" sz="1400" dirty="0"/>
              <a:t>Frédéric </a:t>
            </a:r>
            <a:r>
              <a:rPr lang="fr-FR" sz="1400" dirty="0" err="1"/>
              <a:t>Boob</a:t>
            </a:r>
            <a:endParaRPr lang="fr-FR" sz="1400" dirty="0"/>
          </a:p>
        </p:txBody>
      </p:sp>
      <p:sp>
        <p:nvSpPr>
          <p:cNvPr id="14" name="Rectangle à coins arrondis 63">
            <a:extLst>
              <a:ext uri="{FF2B5EF4-FFF2-40B4-BE49-F238E27FC236}">
                <a16:creationId xmlns:a16="http://schemas.microsoft.com/office/drawing/2014/main" id="{94D7974A-39C9-4884-A5FE-96D85E47471F}"/>
              </a:ext>
            </a:extLst>
          </p:cNvPr>
          <p:cNvSpPr/>
          <p:nvPr/>
        </p:nvSpPr>
        <p:spPr>
          <a:xfrm>
            <a:off x="8929968" y="2645828"/>
            <a:ext cx="1374529" cy="20479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FR" sz="1400" dirty="0"/>
              <a:t>Nicole </a:t>
            </a:r>
            <a:r>
              <a:rPr lang="fr-FR" sz="1400" dirty="0" err="1"/>
              <a:t>Andrieux</a:t>
            </a:r>
            <a:endParaRPr lang="fr-FR" sz="1400" dirty="0"/>
          </a:p>
        </p:txBody>
      </p:sp>
      <p:sp>
        <p:nvSpPr>
          <p:cNvPr id="15" name="Rectangle à coins arrondis 82">
            <a:extLst>
              <a:ext uri="{FF2B5EF4-FFF2-40B4-BE49-F238E27FC236}">
                <a16:creationId xmlns:a16="http://schemas.microsoft.com/office/drawing/2014/main" id="{A93476DA-51F7-4838-AF64-DC6AD2C72202}"/>
              </a:ext>
            </a:extLst>
          </p:cNvPr>
          <p:cNvSpPr/>
          <p:nvPr/>
        </p:nvSpPr>
        <p:spPr>
          <a:xfrm>
            <a:off x="10507201" y="4934293"/>
            <a:ext cx="1847071" cy="20479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FR" sz="1400" dirty="0"/>
              <a:t>Jean-Yves </a:t>
            </a:r>
            <a:r>
              <a:rPr lang="fr-FR" sz="1400" dirty="0" err="1"/>
              <a:t>Courtiade</a:t>
            </a:r>
            <a:endParaRPr lang="fr-FR" sz="1400" dirty="0"/>
          </a:p>
        </p:txBody>
      </p:sp>
      <p:sp>
        <p:nvSpPr>
          <p:cNvPr id="65" name="Rectangle à coins arrondis 64"/>
          <p:cNvSpPr/>
          <p:nvPr/>
        </p:nvSpPr>
        <p:spPr>
          <a:xfrm>
            <a:off x="10425815" y="2641953"/>
            <a:ext cx="1387804" cy="20479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FR" sz="1400" dirty="0"/>
              <a:t>Pascale </a:t>
            </a:r>
            <a:r>
              <a:rPr lang="fr-FR" sz="1400" dirty="0" err="1"/>
              <a:t>Beaury</a:t>
            </a:r>
            <a:endParaRPr lang="fr-FR" sz="1400" dirty="0"/>
          </a:p>
        </p:txBody>
      </p:sp>
      <p:sp>
        <p:nvSpPr>
          <p:cNvPr id="16" name="Rectangle à coins arrondis 67">
            <a:extLst>
              <a:ext uri="{FF2B5EF4-FFF2-40B4-BE49-F238E27FC236}">
                <a16:creationId xmlns:a16="http://schemas.microsoft.com/office/drawing/2014/main" id="{DA5329AC-AC9F-4796-93AC-068AB6C7CE92}"/>
              </a:ext>
            </a:extLst>
          </p:cNvPr>
          <p:cNvSpPr/>
          <p:nvPr/>
        </p:nvSpPr>
        <p:spPr>
          <a:xfrm>
            <a:off x="10478125" y="460353"/>
            <a:ext cx="1442602" cy="20479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FR" sz="1400" dirty="0"/>
              <a:t>Francis </a:t>
            </a:r>
            <a:r>
              <a:rPr lang="fr-FR" sz="1400" dirty="0" err="1"/>
              <a:t>Cohort</a:t>
            </a:r>
            <a:endParaRPr lang="fr-FR" sz="1400" dirty="0"/>
          </a:p>
        </p:txBody>
      </p:sp>
      <p:sp>
        <p:nvSpPr>
          <p:cNvPr id="32" name="Rectangle à coins arrondis 73">
            <a:extLst>
              <a:ext uri="{FF2B5EF4-FFF2-40B4-BE49-F238E27FC236}">
                <a16:creationId xmlns:a16="http://schemas.microsoft.com/office/drawing/2014/main" id="{CAA4D1C3-72FE-43C7-A9FA-ADD7F72DFE90}"/>
              </a:ext>
            </a:extLst>
          </p:cNvPr>
          <p:cNvSpPr/>
          <p:nvPr/>
        </p:nvSpPr>
        <p:spPr>
          <a:xfrm>
            <a:off x="10471703" y="6257283"/>
            <a:ext cx="1268246" cy="20479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FR" sz="1400" dirty="0"/>
              <a:t>Daniel Lafitte</a:t>
            </a:r>
          </a:p>
        </p:txBody>
      </p:sp>
      <p:sp>
        <p:nvSpPr>
          <p:cNvPr id="38" name="Rectangle à coins arrondis 73">
            <a:extLst>
              <a:ext uri="{FF2B5EF4-FFF2-40B4-BE49-F238E27FC236}">
                <a16:creationId xmlns:a16="http://schemas.microsoft.com/office/drawing/2014/main" id="{D0ED41AF-2B1D-43DC-B6F5-429A156395CE}"/>
              </a:ext>
            </a:extLst>
          </p:cNvPr>
          <p:cNvSpPr/>
          <p:nvPr/>
        </p:nvSpPr>
        <p:spPr>
          <a:xfrm>
            <a:off x="2629561" y="4898598"/>
            <a:ext cx="1268246" cy="20479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FR" sz="1400" dirty="0"/>
              <a:t>Daniel Lafitte</a:t>
            </a:r>
          </a:p>
        </p:txBody>
      </p:sp>
      <p:sp>
        <p:nvSpPr>
          <p:cNvPr id="39" name="Rectangle à coins arrondis 70">
            <a:extLst>
              <a:ext uri="{FF2B5EF4-FFF2-40B4-BE49-F238E27FC236}">
                <a16:creationId xmlns:a16="http://schemas.microsoft.com/office/drawing/2014/main" id="{7177094F-0686-4259-8EC7-A09359F21F6D}"/>
              </a:ext>
            </a:extLst>
          </p:cNvPr>
          <p:cNvSpPr/>
          <p:nvPr/>
        </p:nvSpPr>
        <p:spPr>
          <a:xfrm>
            <a:off x="8945288" y="6253265"/>
            <a:ext cx="1465291" cy="20479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FR" sz="1400" dirty="0"/>
              <a:t>Valentin Gervais</a:t>
            </a:r>
          </a:p>
        </p:txBody>
      </p:sp>
      <p:sp>
        <p:nvSpPr>
          <p:cNvPr id="46" name="Rectangle à coins arrondis 78">
            <a:extLst>
              <a:ext uri="{FF2B5EF4-FFF2-40B4-BE49-F238E27FC236}">
                <a16:creationId xmlns:a16="http://schemas.microsoft.com/office/drawing/2014/main" id="{82B0E0E7-16AA-4595-82B2-2E840E4742BA}"/>
              </a:ext>
            </a:extLst>
          </p:cNvPr>
          <p:cNvSpPr/>
          <p:nvPr/>
        </p:nvSpPr>
        <p:spPr>
          <a:xfrm>
            <a:off x="9526811" y="6466553"/>
            <a:ext cx="1740600" cy="20479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FR" sz="1400" dirty="0"/>
              <a:t>Pierre-Yves Chevalier</a:t>
            </a:r>
          </a:p>
        </p:txBody>
      </p:sp>
      <p:sp>
        <p:nvSpPr>
          <p:cNvPr id="47" name="Rectangle à coins arrondis 75">
            <a:extLst>
              <a:ext uri="{FF2B5EF4-FFF2-40B4-BE49-F238E27FC236}">
                <a16:creationId xmlns:a16="http://schemas.microsoft.com/office/drawing/2014/main" id="{AF0E13F9-948A-4027-AE66-1532380959BD}"/>
              </a:ext>
            </a:extLst>
          </p:cNvPr>
          <p:cNvSpPr/>
          <p:nvPr/>
        </p:nvSpPr>
        <p:spPr>
          <a:xfrm>
            <a:off x="5144159" y="1919373"/>
            <a:ext cx="1099146" cy="20479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FR" sz="1400" dirty="0"/>
              <a:t>Alain Simon</a:t>
            </a:r>
          </a:p>
        </p:txBody>
      </p:sp>
      <p:sp>
        <p:nvSpPr>
          <p:cNvPr id="48" name="Rectangle à coins arrondis 75">
            <a:extLst>
              <a:ext uri="{FF2B5EF4-FFF2-40B4-BE49-F238E27FC236}">
                <a16:creationId xmlns:a16="http://schemas.microsoft.com/office/drawing/2014/main" id="{FAB57377-19D2-481C-921D-8680CC737727}"/>
              </a:ext>
            </a:extLst>
          </p:cNvPr>
          <p:cNvSpPr/>
          <p:nvPr/>
        </p:nvSpPr>
        <p:spPr>
          <a:xfrm>
            <a:off x="4160017" y="2685248"/>
            <a:ext cx="1099146" cy="20479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FR" sz="1400" dirty="0"/>
              <a:t>Alain Simon</a:t>
            </a:r>
          </a:p>
        </p:txBody>
      </p:sp>
      <p:sp>
        <p:nvSpPr>
          <p:cNvPr id="49" name="Rectangle à coins arrondis 71">
            <a:extLst>
              <a:ext uri="{FF2B5EF4-FFF2-40B4-BE49-F238E27FC236}">
                <a16:creationId xmlns:a16="http://schemas.microsoft.com/office/drawing/2014/main" id="{7530C8A5-22B0-4DB7-843F-8659BA0E2514}"/>
              </a:ext>
            </a:extLst>
          </p:cNvPr>
          <p:cNvSpPr/>
          <p:nvPr/>
        </p:nvSpPr>
        <p:spPr>
          <a:xfrm>
            <a:off x="3564111" y="2403964"/>
            <a:ext cx="1749754" cy="20479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FR" sz="1400" dirty="0"/>
              <a:t>François </a:t>
            </a:r>
            <a:r>
              <a:rPr lang="fr-FR" sz="1400" dirty="0" err="1"/>
              <a:t>Desclaux</a:t>
            </a:r>
            <a:endParaRPr lang="fr-FR" sz="1400" dirty="0"/>
          </a:p>
        </p:txBody>
      </p:sp>
      <p:sp>
        <p:nvSpPr>
          <p:cNvPr id="50" name="Rectangle à coins arrondis 74">
            <a:extLst>
              <a:ext uri="{FF2B5EF4-FFF2-40B4-BE49-F238E27FC236}">
                <a16:creationId xmlns:a16="http://schemas.microsoft.com/office/drawing/2014/main" id="{FA4F65D2-489D-4411-BA57-5EE61045D1E2}"/>
              </a:ext>
            </a:extLst>
          </p:cNvPr>
          <p:cNvSpPr/>
          <p:nvPr/>
        </p:nvSpPr>
        <p:spPr>
          <a:xfrm>
            <a:off x="10625081" y="1544830"/>
            <a:ext cx="1289895" cy="20479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FR" sz="1400" dirty="0"/>
              <a:t>Pascal </a:t>
            </a:r>
            <a:r>
              <a:rPr lang="fr-FR" sz="1400" dirty="0" err="1"/>
              <a:t>Rumeau</a:t>
            </a:r>
            <a:endParaRPr lang="fr-FR" sz="1400" dirty="0"/>
          </a:p>
        </p:txBody>
      </p:sp>
      <p:sp>
        <p:nvSpPr>
          <p:cNvPr id="51" name="Rectangle à coins arrondis 74">
            <a:extLst>
              <a:ext uri="{FF2B5EF4-FFF2-40B4-BE49-F238E27FC236}">
                <a16:creationId xmlns:a16="http://schemas.microsoft.com/office/drawing/2014/main" id="{C0DFDF3D-9325-4ED7-9E2A-52B02DC83750}"/>
              </a:ext>
            </a:extLst>
          </p:cNvPr>
          <p:cNvSpPr/>
          <p:nvPr/>
        </p:nvSpPr>
        <p:spPr>
          <a:xfrm>
            <a:off x="2091973" y="1968450"/>
            <a:ext cx="1289895" cy="20479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FR" sz="1400" dirty="0"/>
              <a:t>Pascal </a:t>
            </a:r>
            <a:r>
              <a:rPr lang="fr-FR" sz="1400" dirty="0" err="1"/>
              <a:t>Rumeau</a:t>
            </a:r>
            <a:endParaRPr lang="fr-FR" sz="1400" dirty="0"/>
          </a:p>
        </p:txBody>
      </p:sp>
      <p:sp>
        <p:nvSpPr>
          <p:cNvPr id="52" name="Rectangle à coins arrondis 82">
            <a:extLst>
              <a:ext uri="{FF2B5EF4-FFF2-40B4-BE49-F238E27FC236}">
                <a16:creationId xmlns:a16="http://schemas.microsoft.com/office/drawing/2014/main" id="{B3450C84-7D01-444F-BD22-4B4EF7E0004A}"/>
              </a:ext>
            </a:extLst>
          </p:cNvPr>
          <p:cNvSpPr/>
          <p:nvPr/>
        </p:nvSpPr>
        <p:spPr>
          <a:xfrm>
            <a:off x="10046126" y="5713083"/>
            <a:ext cx="1847071" cy="20479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FR" sz="1400" dirty="0"/>
              <a:t>Jean-Yves </a:t>
            </a:r>
            <a:r>
              <a:rPr lang="fr-FR" sz="1400" dirty="0" err="1"/>
              <a:t>Courtiade</a:t>
            </a:r>
            <a:endParaRPr lang="fr-FR" sz="1400" dirty="0"/>
          </a:p>
        </p:txBody>
      </p:sp>
      <p:sp>
        <p:nvSpPr>
          <p:cNvPr id="53" name="Rectangle à coins arrondis 67">
            <a:extLst>
              <a:ext uri="{FF2B5EF4-FFF2-40B4-BE49-F238E27FC236}">
                <a16:creationId xmlns:a16="http://schemas.microsoft.com/office/drawing/2014/main" id="{8A65059F-8638-495E-A91B-26815D334E1F}"/>
              </a:ext>
            </a:extLst>
          </p:cNvPr>
          <p:cNvSpPr/>
          <p:nvPr/>
        </p:nvSpPr>
        <p:spPr>
          <a:xfrm>
            <a:off x="1886898" y="2175499"/>
            <a:ext cx="1442602" cy="20479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FR" sz="1400" dirty="0"/>
              <a:t>Francis </a:t>
            </a:r>
            <a:r>
              <a:rPr lang="fr-FR" sz="1400" dirty="0" err="1"/>
              <a:t>Cohort</a:t>
            </a:r>
            <a:endParaRPr lang="fr-FR" sz="1400" dirty="0"/>
          </a:p>
        </p:txBody>
      </p:sp>
      <p:sp>
        <p:nvSpPr>
          <p:cNvPr id="54" name="Rectangle à coins arrondis 70">
            <a:extLst>
              <a:ext uri="{FF2B5EF4-FFF2-40B4-BE49-F238E27FC236}">
                <a16:creationId xmlns:a16="http://schemas.microsoft.com/office/drawing/2014/main" id="{E3C7D4E2-A39E-409C-8C20-C4E547D4805D}"/>
              </a:ext>
            </a:extLst>
          </p:cNvPr>
          <p:cNvSpPr/>
          <p:nvPr/>
        </p:nvSpPr>
        <p:spPr>
          <a:xfrm>
            <a:off x="2584525" y="3670213"/>
            <a:ext cx="1465291" cy="20479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FR" sz="1400" dirty="0"/>
              <a:t>Valentin Gervais</a:t>
            </a:r>
          </a:p>
        </p:txBody>
      </p:sp>
      <p:sp>
        <p:nvSpPr>
          <p:cNvPr id="57" name="Rectangle à coins arrondis 79">
            <a:extLst>
              <a:ext uri="{FF2B5EF4-FFF2-40B4-BE49-F238E27FC236}">
                <a16:creationId xmlns:a16="http://schemas.microsoft.com/office/drawing/2014/main" id="{1F984F12-5328-4B09-B946-E03C76EA2750}"/>
              </a:ext>
            </a:extLst>
          </p:cNvPr>
          <p:cNvSpPr/>
          <p:nvPr/>
        </p:nvSpPr>
        <p:spPr>
          <a:xfrm>
            <a:off x="4133524" y="3684738"/>
            <a:ext cx="1433711" cy="20479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FR" sz="1400" dirty="0"/>
              <a:t>Philippe </a:t>
            </a:r>
            <a:r>
              <a:rPr lang="fr-FR" sz="1400" dirty="0" err="1"/>
              <a:t>Vallaeys</a:t>
            </a:r>
            <a:endParaRPr lang="fr-FR" sz="1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style.rotation</p:attrName>
                                        </p:attrNameLst>
                                      </p:cBhvr>
                                      <p:tavLst>
                                        <p:tav tm="0">
                                          <p:val>
                                            <p:fltVal val="720"/>
                                          </p:val>
                                        </p:tav>
                                        <p:tav tm="100000">
                                          <p:val>
                                            <p:fltVal val="0"/>
                                          </p:val>
                                        </p:tav>
                                      </p:tavLst>
                                    </p:anim>
                                    <p:anim calcmode="lin" valueType="num">
                                      <p:cBhvr>
                                        <p:cTn id="9" dur="2000" fill="hold"/>
                                        <p:tgtEl>
                                          <p:spTgt spid="4"/>
                                        </p:tgtEl>
                                        <p:attrNameLst>
                                          <p:attrName>ppt_h</p:attrName>
                                        </p:attrNameLst>
                                      </p:cBhvr>
                                      <p:tavLst>
                                        <p:tav tm="0">
                                          <p:val>
                                            <p:fltVal val="0"/>
                                          </p:val>
                                        </p:tav>
                                        <p:tav tm="100000">
                                          <p:val>
                                            <p:strVal val="#ppt_h"/>
                                          </p:val>
                                        </p:tav>
                                      </p:tavLst>
                                    </p:anim>
                                    <p:anim calcmode="lin" valueType="num">
                                      <p:cBhvr>
                                        <p:cTn id="10" dur="2000" fill="hold"/>
                                        <p:tgtEl>
                                          <p:spTgt spid="4"/>
                                        </p:tgtEl>
                                        <p:attrNameLst>
                                          <p:attrName>ppt_w</p:attrName>
                                        </p:attrNameLst>
                                      </p:cBhvr>
                                      <p:tavLst>
                                        <p:tav tm="0">
                                          <p:val>
                                            <p:fltVal val="0"/>
                                          </p:val>
                                        </p:tav>
                                        <p:tav tm="100000">
                                          <p:val>
                                            <p:strVal val="#ppt_w"/>
                                          </p:val>
                                        </p:tav>
                                      </p:tavLst>
                                    </p:anim>
                                  </p:childTnLst>
                                </p:cTn>
                              </p:par>
                              <p:par>
                                <p:cTn id="11" presetID="35"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2000"/>
                                        <p:tgtEl>
                                          <p:spTgt spid="5"/>
                                        </p:tgtEl>
                                      </p:cBhvr>
                                    </p:animEffect>
                                    <p:anim calcmode="lin" valueType="num">
                                      <p:cBhvr>
                                        <p:cTn id="14" dur="2000" fill="hold"/>
                                        <p:tgtEl>
                                          <p:spTgt spid="5"/>
                                        </p:tgtEl>
                                        <p:attrNameLst>
                                          <p:attrName>style.rotation</p:attrName>
                                        </p:attrNameLst>
                                      </p:cBhvr>
                                      <p:tavLst>
                                        <p:tav tm="0">
                                          <p:val>
                                            <p:fltVal val="720"/>
                                          </p:val>
                                        </p:tav>
                                        <p:tav tm="100000">
                                          <p:val>
                                            <p:fltVal val="0"/>
                                          </p:val>
                                        </p:tav>
                                      </p:tavLst>
                                    </p:anim>
                                    <p:anim calcmode="lin" valueType="num">
                                      <p:cBhvr>
                                        <p:cTn id="15" dur="2000" fill="hold"/>
                                        <p:tgtEl>
                                          <p:spTgt spid="5"/>
                                        </p:tgtEl>
                                        <p:attrNameLst>
                                          <p:attrName>ppt_h</p:attrName>
                                        </p:attrNameLst>
                                      </p:cBhvr>
                                      <p:tavLst>
                                        <p:tav tm="0">
                                          <p:val>
                                            <p:fltVal val="0"/>
                                          </p:val>
                                        </p:tav>
                                        <p:tav tm="100000">
                                          <p:val>
                                            <p:strVal val="#ppt_h"/>
                                          </p:val>
                                        </p:tav>
                                      </p:tavLst>
                                    </p:anim>
                                    <p:anim calcmode="lin" valueType="num">
                                      <p:cBhvr>
                                        <p:cTn id="16" dur="2000" fill="hold"/>
                                        <p:tgtEl>
                                          <p:spTgt spid="5"/>
                                        </p:tgtEl>
                                        <p:attrNameLst>
                                          <p:attrName>ppt_w</p:attrName>
                                        </p:attrNameLst>
                                      </p:cBhvr>
                                      <p:tavLst>
                                        <p:tav tm="0">
                                          <p:val>
                                            <p:fltVal val="0"/>
                                          </p:val>
                                        </p:tav>
                                        <p:tav tm="100000">
                                          <p:val>
                                            <p:strVal val="#ppt_w"/>
                                          </p:val>
                                        </p:tav>
                                      </p:tavLst>
                                    </p:anim>
                                  </p:childTnLst>
                                </p:cTn>
                              </p:par>
                              <p:par>
                                <p:cTn id="17" presetID="35"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2000"/>
                                        <p:tgtEl>
                                          <p:spTgt spid="6"/>
                                        </p:tgtEl>
                                      </p:cBhvr>
                                    </p:animEffect>
                                    <p:anim calcmode="lin" valueType="num">
                                      <p:cBhvr>
                                        <p:cTn id="20" dur="2000" fill="hold"/>
                                        <p:tgtEl>
                                          <p:spTgt spid="6"/>
                                        </p:tgtEl>
                                        <p:attrNameLst>
                                          <p:attrName>style.rotation</p:attrName>
                                        </p:attrNameLst>
                                      </p:cBhvr>
                                      <p:tavLst>
                                        <p:tav tm="0">
                                          <p:val>
                                            <p:fltVal val="720"/>
                                          </p:val>
                                        </p:tav>
                                        <p:tav tm="100000">
                                          <p:val>
                                            <p:fltVal val="0"/>
                                          </p:val>
                                        </p:tav>
                                      </p:tavLst>
                                    </p:anim>
                                    <p:anim calcmode="lin" valueType="num">
                                      <p:cBhvr>
                                        <p:cTn id="21" dur="2000" fill="hold"/>
                                        <p:tgtEl>
                                          <p:spTgt spid="6"/>
                                        </p:tgtEl>
                                        <p:attrNameLst>
                                          <p:attrName>ppt_h</p:attrName>
                                        </p:attrNameLst>
                                      </p:cBhvr>
                                      <p:tavLst>
                                        <p:tav tm="0">
                                          <p:val>
                                            <p:fltVal val="0"/>
                                          </p:val>
                                        </p:tav>
                                        <p:tav tm="100000">
                                          <p:val>
                                            <p:strVal val="#ppt_h"/>
                                          </p:val>
                                        </p:tav>
                                      </p:tavLst>
                                    </p:anim>
                                    <p:anim calcmode="lin" valueType="num">
                                      <p:cBhvr>
                                        <p:cTn id="22" dur="2000" fill="hold"/>
                                        <p:tgtEl>
                                          <p:spTgt spid="6"/>
                                        </p:tgtEl>
                                        <p:attrNameLst>
                                          <p:attrName>ppt_w</p:attrName>
                                        </p:attrNameLst>
                                      </p:cBhvr>
                                      <p:tavLst>
                                        <p:tav tm="0">
                                          <p:val>
                                            <p:fltVal val="0"/>
                                          </p:val>
                                        </p:tav>
                                        <p:tav tm="100000">
                                          <p:val>
                                            <p:strVal val="#ppt_w"/>
                                          </p:val>
                                        </p:tav>
                                      </p:tavLst>
                                    </p:anim>
                                  </p:childTnLst>
                                </p:cTn>
                              </p:par>
                              <p:par>
                                <p:cTn id="23" presetID="35"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2000"/>
                                        <p:tgtEl>
                                          <p:spTgt spid="7"/>
                                        </p:tgtEl>
                                      </p:cBhvr>
                                    </p:animEffect>
                                    <p:anim calcmode="lin" valueType="num">
                                      <p:cBhvr>
                                        <p:cTn id="26" dur="2000" fill="hold"/>
                                        <p:tgtEl>
                                          <p:spTgt spid="7"/>
                                        </p:tgtEl>
                                        <p:attrNameLst>
                                          <p:attrName>style.rotation</p:attrName>
                                        </p:attrNameLst>
                                      </p:cBhvr>
                                      <p:tavLst>
                                        <p:tav tm="0">
                                          <p:val>
                                            <p:fltVal val="720"/>
                                          </p:val>
                                        </p:tav>
                                        <p:tav tm="100000">
                                          <p:val>
                                            <p:fltVal val="0"/>
                                          </p:val>
                                        </p:tav>
                                      </p:tavLst>
                                    </p:anim>
                                    <p:anim calcmode="lin" valueType="num">
                                      <p:cBhvr>
                                        <p:cTn id="27" dur="2000" fill="hold"/>
                                        <p:tgtEl>
                                          <p:spTgt spid="7"/>
                                        </p:tgtEl>
                                        <p:attrNameLst>
                                          <p:attrName>ppt_h</p:attrName>
                                        </p:attrNameLst>
                                      </p:cBhvr>
                                      <p:tavLst>
                                        <p:tav tm="0">
                                          <p:val>
                                            <p:fltVal val="0"/>
                                          </p:val>
                                        </p:tav>
                                        <p:tav tm="100000">
                                          <p:val>
                                            <p:strVal val="#ppt_h"/>
                                          </p:val>
                                        </p:tav>
                                      </p:tavLst>
                                    </p:anim>
                                    <p:anim calcmode="lin" valueType="num">
                                      <p:cBhvr>
                                        <p:cTn id="28" dur="2000" fill="hold"/>
                                        <p:tgtEl>
                                          <p:spTgt spid="7"/>
                                        </p:tgtEl>
                                        <p:attrNameLst>
                                          <p:attrName>ppt_w</p:attrName>
                                        </p:attrNameLst>
                                      </p:cBhvr>
                                      <p:tavLst>
                                        <p:tav tm="0">
                                          <p:val>
                                            <p:fltVal val="0"/>
                                          </p:val>
                                        </p:tav>
                                        <p:tav tm="100000">
                                          <p:val>
                                            <p:strVal val="#ppt_w"/>
                                          </p:val>
                                        </p:tav>
                                      </p:tavLst>
                                    </p:anim>
                                  </p:childTnLst>
                                </p:cTn>
                              </p:par>
                              <p:par>
                                <p:cTn id="29" presetID="35" presetClass="entr" presetSubtype="0"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2000"/>
                                        <p:tgtEl>
                                          <p:spTgt spid="8"/>
                                        </p:tgtEl>
                                      </p:cBhvr>
                                    </p:animEffect>
                                    <p:anim calcmode="lin" valueType="num">
                                      <p:cBhvr>
                                        <p:cTn id="32" dur="2000" fill="hold"/>
                                        <p:tgtEl>
                                          <p:spTgt spid="8"/>
                                        </p:tgtEl>
                                        <p:attrNameLst>
                                          <p:attrName>style.rotation</p:attrName>
                                        </p:attrNameLst>
                                      </p:cBhvr>
                                      <p:tavLst>
                                        <p:tav tm="0">
                                          <p:val>
                                            <p:fltVal val="720"/>
                                          </p:val>
                                        </p:tav>
                                        <p:tav tm="100000">
                                          <p:val>
                                            <p:fltVal val="0"/>
                                          </p:val>
                                        </p:tav>
                                      </p:tavLst>
                                    </p:anim>
                                    <p:anim calcmode="lin" valueType="num">
                                      <p:cBhvr>
                                        <p:cTn id="33" dur="2000" fill="hold"/>
                                        <p:tgtEl>
                                          <p:spTgt spid="8"/>
                                        </p:tgtEl>
                                        <p:attrNameLst>
                                          <p:attrName>ppt_h</p:attrName>
                                        </p:attrNameLst>
                                      </p:cBhvr>
                                      <p:tavLst>
                                        <p:tav tm="0">
                                          <p:val>
                                            <p:fltVal val="0"/>
                                          </p:val>
                                        </p:tav>
                                        <p:tav tm="100000">
                                          <p:val>
                                            <p:strVal val="#ppt_h"/>
                                          </p:val>
                                        </p:tav>
                                      </p:tavLst>
                                    </p:anim>
                                    <p:anim calcmode="lin" valueType="num">
                                      <p:cBhvr>
                                        <p:cTn id="34" dur="2000" fill="hold"/>
                                        <p:tgtEl>
                                          <p:spTgt spid="8"/>
                                        </p:tgtEl>
                                        <p:attrNameLst>
                                          <p:attrName>ppt_w</p:attrName>
                                        </p:attrNameLst>
                                      </p:cBhvr>
                                      <p:tavLst>
                                        <p:tav tm="0">
                                          <p:val>
                                            <p:fltVal val="0"/>
                                          </p:val>
                                        </p:tav>
                                        <p:tav tm="100000">
                                          <p:val>
                                            <p:strVal val="#ppt_w"/>
                                          </p:val>
                                        </p:tav>
                                      </p:tavLst>
                                    </p:anim>
                                  </p:childTnLst>
                                </p:cTn>
                              </p:par>
                              <p:par>
                                <p:cTn id="35" presetID="35" presetClass="entr" presetSubtype="0"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2000"/>
                                        <p:tgtEl>
                                          <p:spTgt spid="11"/>
                                        </p:tgtEl>
                                      </p:cBhvr>
                                    </p:animEffect>
                                    <p:anim calcmode="lin" valueType="num">
                                      <p:cBhvr>
                                        <p:cTn id="38" dur="2000" fill="hold"/>
                                        <p:tgtEl>
                                          <p:spTgt spid="11"/>
                                        </p:tgtEl>
                                        <p:attrNameLst>
                                          <p:attrName>style.rotation</p:attrName>
                                        </p:attrNameLst>
                                      </p:cBhvr>
                                      <p:tavLst>
                                        <p:tav tm="0">
                                          <p:val>
                                            <p:fltVal val="720"/>
                                          </p:val>
                                        </p:tav>
                                        <p:tav tm="100000">
                                          <p:val>
                                            <p:fltVal val="0"/>
                                          </p:val>
                                        </p:tav>
                                      </p:tavLst>
                                    </p:anim>
                                    <p:anim calcmode="lin" valueType="num">
                                      <p:cBhvr>
                                        <p:cTn id="39" dur="2000" fill="hold"/>
                                        <p:tgtEl>
                                          <p:spTgt spid="11"/>
                                        </p:tgtEl>
                                        <p:attrNameLst>
                                          <p:attrName>ppt_h</p:attrName>
                                        </p:attrNameLst>
                                      </p:cBhvr>
                                      <p:tavLst>
                                        <p:tav tm="0">
                                          <p:val>
                                            <p:fltVal val="0"/>
                                          </p:val>
                                        </p:tav>
                                        <p:tav tm="100000">
                                          <p:val>
                                            <p:strVal val="#ppt_h"/>
                                          </p:val>
                                        </p:tav>
                                      </p:tavLst>
                                    </p:anim>
                                    <p:anim calcmode="lin" valueType="num">
                                      <p:cBhvr>
                                        <p:cTn id="40" dur="2000" fill="hold"/>
                                        <p:tgtEl>
                                          <p:spTgt spid="11"/>
                                        </p:tgtEl>
                                        <p:attrNameLst>
                                          <p:attrName>ppt_w</p:attrName>
                                        </p:attrNameLst>
                                      </p:cBhvr>
                                      <p:tavLst>
                                        <p:tav tm="0">
                                          <p:val>
                                            <p:fltVal val="0"/>
                                          </p:val>
                                        </p:tav>
                                        <p:tav tm="100000">
                                          <p:val>
                                            <p:strVal val="#ppt_w"/>
                                          </p:val>
                                        </p:tav>
                                      </p:tavLst>
                                    </p:anim>
                                  </p:childTnLst>
                                </p:cTn>
                              </p:par>
                              <p:par>
                                <p:cTn id="41" presetID="35" presetClass="entr" presetSubtype="0" fill="hold" grpId="0" nodeType="with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2000"/>
                                        <p:tgtEl>
                                          <p:spTgt spid="12"/>
                                        </p:tgtEl>
                                      </p:cBhvr>
                                    </p:animEffect>
                                    <p:anim calcmode="lin" valueType="num">
                                      <p:cBhvr>
                                        <p:cTn id="44" dur="2000" fill="hold"/>
                                        <p:tgtEl>
                                          <p:spTgt spid="12"/>
                                        </p:tgtEl>
                                        <p:attrNameLst>
                                          <p:attrName>style.rotation</p:attrName>
                                        </p:attrNameLst>
                                      </p:cBhvr>
                                      <p:tavLst>
                                        <p:tav tm="0">
                                          <p:val>
                                            <p:fltVal val="720"/>
                                          </p:val>
                                        </p:tav>
                                        <p:tav tm="100000">
                                          <p:val>
                                            <p:fltVal val="0"/>
                                          </p:val>
                                        </p:tav>
                                      </p:tavLst>
                                    </p:anim>
                                    <p:anim calcmode="lin" valueType="num">
                                      <p:cBhvr>
                                        <p:cTn id="45" dur="2000" fill="hold"/>
                                        <p:tgtEl>
                                          <p:spTgt spid="12"/>
                                        </p:tgtEl>
                                        <p:attrNameLst>
                                          <p:attrName>ppt_h</p:attrName>
                                        </p:attrNameLst>
                                      </p:cBhvr>
                                      <p:tavLst>
                                        <p:tav tm="0">
                                          <p:val>
                                            <p:fltVal val="0"/>
                                          </p:val>
                                        </p:tav>
                                        <p:tav tm="100000">
                                          <p:val>
                                            <p:strVal val="#ppt_h"/>
                                          </p:val>
                                        </p:tav>
                                      </p:tavLst>
                                    </p:anim>
                                    <p:anim calcmode="lin" valueType="num">
                                      <p:cBhvr>
                                        <p:cTn id="46" dur="2000" fill="hold"/>
                                        <p:tgtEl>
                                          <p:spTgt spid="12"/>
                                        </p:tgtEl>
                                        <p:attrNameLst>
                                          <p:attrName>ppt_w</p:attrName>
                                        </p:attrNameLst>
                                      </p:cBhvr>
                                      <p:tavLst>
                                        <p:tav tm="0">
                                          <p:val>
                                            <p:fltVal val="0"/>
                                          </p:val>
                                        </p:tav>
                                        <p:tav tm="100000">
                                          <p:val>
                                            <p:strVal val="#ppt_w"/>
                                          </p:val>
                                        </p:tav>
                                      </p:tavLst>
                                    </p:anim>
                                  </p:childTnLst>
                                </p:cTn>
                              </p:par>
                              <p:par>
                                <p:cTn id="47" presetID="35" presetClass="entr" presetSubtype="0" fill="hold" grpId="0" nodeType="with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fade">
                                      <p:cBhvr>
                                        <p:cTn id="49" dur="2000"/>
                                        <p:tgtEl>
                                          <p:spTgt spid="17"/>
                                        </p:tgtEl>
                                      </p:cBhvr>
                                    </p:animEffect>
                                    <p:anim calcmode="lin" valueType="num">
                                      <p:cBhvr>
                                        <p:cTn id="50" dur="2000" fill="hold"/>
                                        <p:tgtEl>
                                          <p:spTgt spid="17"/>
                                        </p:tgtEl>
                                        <p:attrNameLst>
                                          <p:attrName>style.rotation</p:attrName>
                                        </p:attrNameLst>
                                      </p:cBhvr>
                                      <p:tavLst>
                                        <p:tav tm="0">
                                          <p:val>
                                            <p:fltVal val="720"/>
                                          </p:val>
                                        </p:tav>
                                        <p:tav tm="100000">
                                          <p:val>
                                            <p:fltVal val="0"/>
                                          </p:val>
                                        </p:tav>
                                      </p:tavLst>
                                    </p:anim>
                                    <p:anim calcmode="lin" valueType="num">
                                      <p:cBhvr>
                                        <p:cTn id="51" dur="2000" fill="hold"/>
                                        <p:tgtEl>
                                          <p:spTgt spid="17"/>
                                        </p:tgtEl>
                                        <p:attrNameLst>
                                          <p:attrName>ppt_h</p:attrName>
                                        </p:attrNameLst>
                                      </p:cBhvr>
                                      <p:tavLst>
                                        <p:tav tm="0">
                                          <p:val>
                                            <p:fltVal val="0"/>
                                          </p:val>
                                        </p:tav>
                                        <p:tav tm="100000">
                                          <p:val>
                                            <p:strVal val="#ppt_h"/>
                                          </p:val>
                                        </p:tav>
                                      </p:tavLst>
                                    </p:anim>
                                    <p:anim calcmode="lin" valueType="num">
                                      <p:cBhvr>
                                        <p:cTn id="52" dur="2000" fill="hold"/>
                                        <p:tgtEl>
                                          <p:spTgt spid="17"/>
                                        </p:tgtEl>
                                        <p:attrNameLst>
                                          <p:attrName>ppt_w</p:attrName>
                                        </p:attrNameLst>
                                      </p:cBhvr>
                                      <p:tavLst>
                                        <p:tav tm="0">
                                          <p:val>
                                            <p:fltVal val="0"/>
                                          </p:val>
                                        </p:tav>
                                        <p:tav tm="100000">
                                          <p:val>
                                            <p:strVal val="#ppt_w"/>
                                          </p:val>
                                        </p:tav>
                                      </p:tavLst>
                                    </p:anim>
                                  </p:childTnLst>
                                </p:cTn>
                              </p:par>
                              <p:par>
                                <p:cTn id="53" presetID="35" presetClass="entr" presetSubtype="0" fill="hold" grpId="0" nodeType="with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fade">
                                      <p:cBhvr>
                                        <p:cTn id="55" dur="2000"/>
                                        <p:tgtEl>
                                          <p:spTgt spid="18"/>
                                        </p:tgtEl>
                                      </p:cBhvr>
                                    </p:animEffect>
                                    <p:anim calcmode="lin" valueType="num">
                                      <p:cBhvr>
                                        <p:cTn id="56" dur="2000" fill="hold"/>
                                        <p:tgtEl>
                                          <p:spTgt spid="18"/>
                                        </p:tgtEl>
                                        <p:attrNameLst>
                                          <p:attrName>style.rotation</p:attrName>
                                        </p:attrNameLst>
                                      </p:cBhvr>
                                      <p:tavLst>
                                        <p:tav tm="0">
                                          <p:val>
                                            <p:fltVal val="720"/>
                                          </p:val>
                                        </p:tav>
                                        <p:tav tm="100000">
                                          <p:val>
                                            <p:fltVal val="0"/>
                                          </p:val>
                                        </p:tav>
                                      </p:tavLst>
                                    </p:anim>
                                    <p:anim calcmode="lin" valueType="num">
                                      <p:cBhvr>
                                        <p:cTn id="57" dur="2000" fill="hold"/>
                                        <p:tgtEl>
                                          <p:spTgt spid="18"/>
                                        </p:tgtEl>
                                        <p:attrNameLst>
                                          <p:attrName>ppt_h</p:attrName>
                                        </p:attrNameLst>
                                      </p:cBhvr>
                                      <p:tavLst>
                                        <p:tav tm="0">
                                          <p:val>
                                            <p:fltVal val="0"/>
                                          </p:val>
                                        </p:tav>
                                        <p:tav tm="100000">
                                          <p:val>
                                            <p:strVal val="#ppt_h"/>
                                          </p:val>
                                        </p:tav>
                                      </p:tavLst>
                                    </p:anim>
                                    <p:anim calcmode="lin" valueType="num">
                                      <p:cBhvr>
                                        <p:cTn id="58" dur="2000" fill="hold"/>
                                        <p:tgtEl>
                                          <p:spTgt spid="18"/>
                                        </p:tgtEl>
                                        <p:attrNameLst>
                                          <p:attrName>ppt_w</p:attrName>
                                        </p:attrNameLst>
                                      </p:cBhvr>
                                      <p:tavLst>
                                        <p:tav tm="0">
                                          <p:val>
                                            <p:fltVal val="0"/>
                                          </p:val>
                                        </p:tav>
                                        <p:tav tm="100000">
                                          <p:val>
                                            <p:strVal val="#ppt_w"/>
                                          </p:val>
                                        </p:tav>
                                      </p:tavLst>
                                    </p:anim>
                                  </p:childTnLst>
                                </p:cTn>
                              </p:par>
                              <p:par>
                                <p:cTn id="59" presetID="35" presetClass="entr" presetSubtype="0" fill="hold" grpId="0" nodeType="with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fade">
                                      <p:cBhvr>
                                        <p:cTn id="61" dur="2000"/>
                                        <p:tgtEl>
                                          <p:spTgt spid="19"/>
                                        </p:tgtEl>
                                      </p:cBhvr>
                                    </p:animEffect>
                                    <p:anim calcmode="lin" valueType="num">
                                      <p:cBhvr>
                                        <p:cTn id="62" dur="2000" fill="hold"/>
                                        <p:tgtEl>
                                          <p:spTgt spid="19"/>
                                        </p:tgtEl>
                                        <p:attrNameLst>
                                          <p:attrName>style.rotation</p:attrName>
                                        </p:attrNameLst>
                                      </p:cBhvr>
                                      <p:tavLst>
                                        <p:tav tm="0">
                                          <p:val>
                                            <p:fltVal val="720"/>
                                          </p:val>
                                        </p:tav>
                                        <p:tav tm="100000">
                                          <p:val>
                                            <p:fltVal val="0"/>
                                          </p:val>
                                        </p:tav>
                                      </p:tavLst>
                                    </p:anim>
                                    <p:anim calcmode="lin" valueType="num">
                                      <p:cBhvr>
                                        <p:cTn id="63" dur="2000" fill="hold"/>
                                        <p:tgtEl>
                                          <p:spTgt spid="19"/>
                                        </p:tgtEl>
                                        <p:attrNameLst>
                                          <p:attrName>ppt_h</p:attrName>
                                        </p:attrNameLst>
                                      </p:cBhvr>
                                      <p:tavLst>
                                        <p:tav tm="0">
                                          <p:val>
                                            <p:fltVal val="0"/>
                                          </p:val>
                                        </p:tav>
                                        <p:tav tm="100000">
                                          <p:val>
                                            <p:strVal val="#ppt_h"/>
                                          </p:val>
                                        </p:tav>
                                      </p:tavLst>
                                    </p:anim>
                                    <p:anim calcmode="lin" valueType="num">
                                      <p:cBhvr>
                                        <p:cTn id="64" dur="2000" fill="hold"/>
                                        <p:tgtEl>
                                          <p:spTgt spid="19"/>
                                        </p:tgtEl>
                                        <p:attrNameLst>
                                          <p:attrName>ppt_w</p:attrName>
                                        </p:attrNameLst>
                                      </p:cBhvr>
                                      <p:tavLst>
                                        <p:tav tm="0">
                                          <p:val>
                                            <p:fltVal val="0"/>
                                          </p:val>
                                        </p:tav>
                                        <p:tav tm="100000">
                                          <p:val>
                                            <p:strVal val="#ppt_w"/>
                                          </p:val>
                                        </p:tav>
                                      </p:tavLst>
                                    </p:anim>
                                  </p:childTnLst>
                                </p:cTn>
                              </p:par>
                              <p:par>
                                <p:cTn id="65" presetID="35" presetClass="entr" presetSubtype="0" fill="hold" grpId="0" nodeType="withEffect">
                                  <p:stCondLst>
                                    <p:cond delay="0"/>
                                  </p:stCondLst>
                                  <p:childTnLst>
                                    <p:set>
                                      <p:cBhvr>
                                        <p:cTn id="66" dur="1" fill="hold">
                                          <p:stCondLst>
                                            <p:cond delay="0"/>
                                          </p:stCondLst>
                                        </p:cTn>
                                        <p:tgtEl>
                                          <p:spTgt spid="20"/>
                                        </p:tgtEl>
                                        <p:attrNameLst>
                                          <p:attrName>style.visibility</p:attrName>
                                        </p:attrNameLst>
                                      </p:cBhvr>
                                      <p:to>
                                        <p:strVal val="visible"/>
                                      </p:to>
                                    </p:set>
                                    <p:animEffect transition="in" filter="fade">
                                      <p:cBhvr>
                                        <p:cTn id="67" dur="2000"/>
                                        <p:tgtEl>
                                          <p:spTgt spid="20"/>
                                        </p:tgtEl>
                                      </p:cBhvr>
                                    </p:animEffect>
                                    <p:anim calcmode="lin" valueType="num">
                                      <p:cBhvr>
                                        <p:cTn id="68" dur="2000" fill="hold"/>
                                        <p:tgtEl>
                                          <p:spTgt spid="20"/>
                                        </p:tgtEl>
                                        <p:attrNameLst>
                                          <p:attrName>style.rotation</p:attrName>
                                        </p:attrNameLst>
                                      </p:cBhvr>
                                      <p:tavLst>
                                        <p:tav tm="0">
                                          <p:val>
                                            <p:fltVal val="720"/>
                                          </p:val>
                                        </p:tav>
                                        <p:tav tm="100000">
                                          <p:val>
                                            <p:fltVal val="0"/>
                                          </p:val>
                                        </p:tav>
                                      </p:tavLst>
                                    </p:anim>
                                    <p:anim calcmode="lin" valueType="num">
                                      <p:cBhvr>
                                        <p:cTn id="69" dur="2000" fill="hold"/>
                                        <p:tgtEl>
                                          <p:spTgt spid="20"/>
                                        </p:tgtEl>
                                        <p:attrNameLst>
                                          <p:attrName>ppt_h</p:attrName>
                                        </p:attrNameLst>
                                      </p:cBhvr>
                                      <p:tavLst>
                                        <p:tav tm="0">
                                          <p:val>
                                            <p:fltVal val="0"/>
                                          </p:val>
                                        </p:tav>
                                        <p:tav tm="100000">
                                          <p:val>
                                            <p:strVal val="#ppt_h"/>
                                          </p:val>
                                        </p:tav>
                                      </p:tavLst>
                                    </p:anim>
                                    <p:anim calcmode="lin" valueType="num">
                                      <p:cBhvr>
                                        <p:cTn id="70" dur="2000" fill="hold"/>
                                        <p:tgtEl>
                                          <p:spTgt spid="20"/>
                                        </p:tgtEl>
                                        <p:attrNameLst>
                                          <p:attrName>ppt_w</p:attrName>
                                        </p:attrNameLst>
                                      </p:cBhvr>
                                      <p:tavLst>
                                        <p:tav tm="0">
                                          <p:val>
                                            <p:fltVal val="0"/>
                                          </p:val>
                                        </p:tav>
                                        <p:tav tm="100000">
                                          <p:val>
                                            <p:strVal val="#ppt_w"/>
                                          </p:val>
                                        </p:tav>
                                      </p:tavLst>
                                    </p:anim>
                                  </p:childTnLst>
                                </p:cTn>
                              </p:par>
                              <p:par>
                                <p:cTn id="71" presetID="35" presetClass="entr" presetSubtype="0" fill="hold" grpId="0" nodeType="withEffect">
                                  <p:stCondLst>
                                    <p:cond delay="0"/>
                                  </p:stCondLst>
                                  <p:childTnLst>
                                    <p:set>
                                      <p:cBhvr>
                                        <p:cTn id="72" dur="1" fill="hold">
                                          <p:stCondLst>
                                            <p:cond delay="0"/>
                                          </p:stCondLst>
                                        </p:cTn>
                                        <p:tgtEl>
                                          <p:spTgt spid="21"/>
                                        </p:tgtEl>
                                        <p:attrNameLst>
                                          <p:attrName>style.visibility</p:attrName>
                                        </p:attrNameLst>
                                      </p:cBhvr>
                                      <p:to>
                                        <p:strVal val="visible"/>
                                      </p:to>
                                    </p:set>
                                    <p:animEffect transition="in" filter="fade">
                                      <p:cBhvr>
                                        <p:cTn id="73" dur="2000"/>
                                        <p:tgtEl>
                                          <p:spTgt spid="21"/>
                                        </p:tgtEl>
                                      </p:cBhvr>
                                    </p:animEffect>
                                    <p:anim calcmode="lin" valueType="num">
                                      <p:cBhvr>
                                        <p:cTn id="74" dur="2000" fill="hold"/>
                                        <p:tgtEl>
                                          <p:spTgt spid="21"/>
                                        </p:tgtEl>
                                        <p:attrNameLst>
                                          <p:attrName>style.rotation</p:attrName>
                                        </p:attrNameLst>
                                      </p:cBhvr>
                                      <p:tavLst>
                                        <p:tav tm="0">
                                          <p:val>
                                            <p:fltVal val="720"/>
                                          </p:val>
                                        </p:tav>
                                        <p:tav tm="100000">
                                          <p:val>
                                            <p:fltVal val="0"/>
                                          </p:val>
                                        </p:tav>
                                      </p:tavLst>
                                    </p:anim>
                                    <p:anim calcmode="lin" valueType="num">
                                      <p:cBhvr>
                                        <p:cTn id="75" dur="2000" fill="hold"/>
                                        <p:tgtEl>
                                          <p:spTgt spid="21"/>
                                        </p:tgtEl>
                                        <p:attrNameLst>
                                          <p:attrName>ppt_h</p:attrName>
                                        </p:attrNameLst>
                                      </p:cBhvr>
                                      <p:tavLst>
                                        <p:tav tm="0">
                                          <p:val>
                                            <p:fltVal val="0"/>
                                          </p:val>
                                        </p:tav>
                                        <p:tav tm="100000">
                                          <p:val>
                                            <p:strVal val="#ppt_h"/>
                                          </p:val>
                                        </p:tav>
                                      </p:tavLst>
                                    </p:anim>
                                    <p:anim calcmode="lin" valueType="num">
                                      <p:cBhvr>
                                        <p:cTn id="76" dur="2000" fill="hold"/>
                                        <p:tgtEl>
                                          <p:spTgt spid="21"/>
                                        </p:tgtEl>
                                        <p:attrNameLst>
                                          <p:attrName>ppt_w</p:attrName>
                                        </p:attrNameLst>
                                      </p:cBhvr>
                                      <p:tavLst>
                                        <p:tav tm="0">
                                          <p:val>
                                            <p:fltVal val="0"/>
                                          </p:val>
                                        </p:tav>
                                        <p:tav tm="100000">
                                          <p:val>
                                            <p:strVal val="#ppt_w"/>
                                          </p:val>
                                        </p:tav>
                                      </p:tavLst>
                                    </p:anim>
                                  </p:childTnLst>
                                </p:cTn>
                              </p:par>
                              <p:par>
                                <p:cTn id="77" presetID="35" presetClass="entr" presetSubtype="0" fill="hold" grpId="0" nodeType="withEffect">
                                  <p:stCondLst>
                                    <p:cond delay="0"/>
                                  </p:stCondLst>
                                  <p:childTnLst>
                                    <p:set>
                                      <p:cBhvr>
                                        <p:cTn id="78" dur="1" fill="hold">
                                          <p:stCondLst>
                                            <p:cond delay="0"/>
                                          </p:stCondLst>
                                        </p:cTn>
                                        <p:tgtEl>
                                          <p:spTgt spid="22"/>
                                        </p:tgtEl>
                                        <p:attrNameLst>
                                          <p:attrName>style.visibility</p:attrName>
                                        </p:attrNameLst>
                                      </p:cBhvr>
                                      <p:to>
                                        <p:strVal val="visible"/>
                                      </p:to>
                                    </p:set>
                                    <p:animEffect transition="in" filter="fade">
                                      <p:cBhvr>
                                        <p:cTn id="79" dur="2000"/>
                                        <p:tgtEl>
                                          <p:spTgt spid="22"/>
                                        </p:tgtEl>
                                      </p:cBhvr>
                                    </p:animEffect>
                                    <p:anim calcmode="lin" valueType="num">
                                      <p:cBhvr>
                                        <p:cTn id="80" dur="2000" fill="hold"/>
                                        <p:tgtEl>
                                          <p:spTgt spid="22"/>
                                        </p:tgtEl>
                                        <p:attrNameLst>
                                          <p:attrName>style.rotation</p:attrName>
                                        </p:attrNameLst>
                                      </p:cBhvr>
                                      <p:tavLst>
                                        <p:tav tm="0">
                                          <p:val>
                                            <p:fltVal val="720"/>
                                          </p:val>
                                        </p:tav>
                                        <p:tav tm="100000">
                                          <p:val>
                                            <p:fltVal val="0"/>
                                          </p:val>
                                        </p:tav>
                                      </p:tavLst>
                                    </p:anim>
                                    <p:anim calcmode="lin" valueType="num">
                                      <p:cBhvr>
                                        <p:cTn id="81" dur="2000" fill="hold"/>
                                        <p:tgtEl>
                                          <p:spTgt spid="22"/>
                                        </p:tgtEl>
                                        <p:attrNameLst>
                                          <p:attrName>ppt_h</p:attrName>
                                        </p:attrNameLst>
                                      </p:cBhvr>
                                      <p:tavLst>
                                        <p:tav tm="0">
                                          <p:val>
                                            <p:fltVal val="0"/>
                                          </p:val>
                                        </p:tav>
                                        <p:tav tm="100000">
                                          <p:val>
                                            <p:strVal val="#ppt_h"/>
                                          </p:val>
                                        </p:tav>
                                      </p:tavLst>
                                    </p:anim>
                                    <p:anim calcmode="lin" valueType="num">
                                      <p:cBhvr>
                                        <p:cTn id="82" dur="2000" fill="hold"/>
                                        <p:tgtEl>
                                          <p:spTgt spid="22"/>
                                        </p:tgtEl>
                                        <p:attrNameLst>
                                          <p:attrName>ppt_w</p:attrName>
                                        </p:attrNameLst>
                                      </p:cBhvr>
                                      <p:tavLst>
                                        <p:tav tm="0">
                                          <p:val>
                                            <p:fltVal val="0"/>
                                          </p:val>
                                        </p:tav>
                                        <p:tav tm="100000">
                                          <p:val>
                                            <p:strVal val="#ppt_w"/>
                                          </p:val>
                                        </p:tav>
                                      </p:tavLst>
                                    </p:anim>
                                  </p:childTnLst>
                                </p:cTn>
                              </p:par>
                              <p:par>
                                <p:cTn id="83" presetID="35" presetClass="entr" presetSubtype="0" fill="hold" grpId="0" nodeType="withEffect">
                                  <p:stCondLst>
                                    <p:cond delay="0"/>
                                  </p:stCondLst>
                                  <p:childTnLst>
                                    <p:set>
                                      <p:cBhvr>
                                        <p:cTn id="84" dur="1" fill="hold">
                                          <p:stCondLst>
                                            <p:cond delay="0"/>
                                          </p:stCondLst>
                                        </p:cTn>
                                        <p:tgtEl>
                                          <p:spTgt spid="23"/>
                                        </p:tgtEl>
                                        <p:attrNameLst>
                                          <p:attrName>style.visibility</p:attrName>
                                        </p:attrNameLst>
                                      </p:cBhvr>
                                      <p:to>
                                        <p:strVal val="visible"/>
                                      </p:to>
                                    </p:set>
                                    <p:animEffect transition="in" filter="fade">
                                      <p:cBhvr>
                                        <p:cTn id="85" dur="2000"/>
                                        <p:tgtEl>
                                          <p:spTgt spid="23"/>
                                        </p:tgtEl>
                                      </p:cBhvr>
                                    </p:animEffect>
                                    <p:anim calcmode="lin" valueType="num">
                                      <p:cBhvr>
                                        <p:cTn id="86" dur="2000" fill="hold"/>
                                        <p:tgtEl>
                                          <p:spTgt spid="23"/>
                                        </p:tgtEl>
                                        <p:attrNameLst>
                                          <p:attrName>style.rotation</p:attrName>
                                        </p:attrNameLst>
                                      </p:cBhvr>
                                      <p:tavLst>
                                        <p:tav tm="0">
                                          <p:val>
                                            <p:fltVal val="720"/>
                                          </p:val>
                                        </p:tav>
                                        <p:tav tm="100000">
                                          <p:val>
                                            <p:fltVal val="0"/>
                                          </p:val>
                                        </p:tav>
                                      </p:tavLst>
                                    </p:anim>
                                    <p:anim calcmode="lin" valueType="num">
                                      <p:cBhvr>
                                        <p:cTn id="87" dur="2000" fill="hold"/>
                                        <p:tgtEl>
                                          <p:spTgt spid="23"/>
                                        </p:tgtEl>
                                        <p:attrNameLst>
                                          <p:attrName>ppt_h</p:attrName>
                                        </p:attrNameLst>
                                      </p:cBhvr>
                                      <p:tavLst>
                                        <p:tav tm="0">
                                          <p:val>
                                            <p:fltVal val="0"/>
                                          </p:val>
                                        </p:tav>
                                        <p:tav tm="100000">
                                          <p:val>
                                            <p:strVal val="#ppt_h"/>
                                          </p:val>
                                        </p:tav>
                                      </p:tavLst>
                                    </p:anim>
                                    <p:anim calcmode="lin" valueType="num">
                                      <p:cBhvr>
                                        <p:cTn id="88" dur="2000" fill="hold"/>
                                        <p:tgtEl>
                                          <p:spTgt spid="23"/>
                                        </p:tgtEl>
                                        <p:attrNameLst>
                                          <p:attrName>ppt_w</p:attrName>
                                        </p:attrNameLst>
                                      </p:cBhvr>
                                      <p:tavLst>
                                        <p:tav tm="0">
                                          <p:val>
                                            <p:fltVal val="0"/>
                                          </p:val>
                                        </p:tav>
                                        <p:tav tm="100000">
                                          <p:val>
                                            <p:strVal val="#ppt_w"/>
                                          </p:val>
                                        </p:tav>
                                      </p:tavLst>
                                    </p:anim>
                                  </p:childTnLst>
                                </p:cTn>
                              </p:par>
                              <p:par>
                                <p:cTn id="89" presetID="35" presetClass="entr" presetSubtype="0" fill="hold" grpId="0" nodeType="withEffect">
                                  <p:stCondLst>
                                    <p:cond delay="0"/>
                                  </p:stCondLst>
                                  <p:childTnLst>
                                    <p:set>
                                      <p:cBhvr>
                                        <p:cTn id="90" dur="1" fill="hold">
                                          <p:stCondLst>
                                            <p:cond delay="0"/>
                                          </p:stCondLst>
                                        </p:cTn>
                                        <p:tgtEl>
                                          <p:spTgt spid="24"/>
                                        </p:tgtEl>
                                        <p:attrNameLst>
                                          <p:attrName>style.visibility</p:attrName>
                                        </p:attrNameLst>
                                      </p:cBhvr>
                                      <p:to>
                                        <p:strVal val="visible"/>
                                      </p:to>
                                    </p:set>
                                    <p:animEffect transition="in" filter="fade">
                                      <p:cBhvr>
                                        <p:cTn id="91" dur="2000"/>
                                        <p:tgtEl>
                                          <p:spTgt spid="24"/>
                                        </p:tgtEl>
                                      </p:cBhvr>
                                    </p:animEffect>
                                    <p:anim calcmode="lin" valueType="num">
                                      <p:cBhvr>
                                        <p:cTn id="92" dur="2000" fill="hold"/>
                                        <p:tgtEl>
                                          <p:spTgt spid="24"/>
                                        </p:tgtEl>
                                        <p:attrNameLst>
                                          <p:attrName>style.rotation</p:attrName>
                                        </p:attrNameLst>
                                      </p:cBhvr>
                                      <p:tavLst>
                                        <p:tav tm="0">
                                          <p:val>
                                            <p:fltVal val="720"/>
                                          </p:val>
                                        </p:tav>
                                        <p:tav tm="100000">
                                          <p:val>
                                            <p:fltVal val="0"/>
                                          </p:val>
                                        </p:tav>
                                      </p:tavLst>
                                    </p:anim>
                                    <p:anim calcmode="lin" valueType="num">
                                      <p:cBhvr>
                                        <p:cTn id="93" dur="2000" fill="hold"/>
                                        <p:tgtEl>
                                          <p:spTgt spid="24"/>
                                        </p:tgtEl>
                                        <p:attrNameLst>
                                          <p:attrName>ppt_h</p:attrName>
                                        </p:attrNameLst>
                                      </p:cBhvr>
                                      <p:tavLst>
                                        <p:tav tm="0">
                                          <p:val>
                                            <p:fltVal val="0"/>
                                          </p:val>
                                        </p:tav>
                                        <p:tav tm="100000">
                                          <p:val>
                                            <p:strVal val="#ppt_h"/>
                                          </p:val>
                                        </p:tav>
                                      </p:tavLst>
                                    </p:anim>
                                    <p:anim calcmode="lin" valueType="num">
                                      <p:cBhvr>
                                        <p:cTn id="94" dur="2000" fill="hold"/>
                                        <p:tgtEl>
                                          <p:spTgt spid="24"/>
                                        </p:tgtEl>
                                        <p:attrNameLst>
                                          <p:attrName>ppt_w</p:attrName>
                                        </p:attrNameLst>
                                      </p:cBhvr>
                                      <p:tavLst>
                                        <p:tav tm="0">
                                          <p:val>
                                            <p:fltVal val="0"/>
                                          </p:val>
                                        </p:tav>
                                        <p:tav tm="100000">
                                          <p:val>
                                            <p:strVal val="#ppt_w"/>
                                          </p:val>
                                        </p:tav>
                                      </p:tavLst>
                                    </p:anim>
                                  </p:childTnLst>
                                </p:cTn>
                              </p:par>
                              <p:par>
                                <p:cTn id="95" presetID="35" presetClass="entr" presetSubtype="0" fill="hold" grpId="0" nodeType="withEffect">
                                  <p:stCondLst>
                                    <p:cond delay="0"/>
                                  </p:stCondLst>
                                  <p:childTnLst>
                                    <p:set>
                                      <p:cBhvr>
                                        <p:cTn id="96" dur="1" fill="hold">
                                          <p:stCondLst>
                                            <p:cond delay="0"/>
                                          </p:stCondLst>
                                        </p:cTn>
                                        <p:tgtEl>
                                          <p:spTgt spid="25"/>
                                        </p:tgtEl>
                                        <p:attrNameLst>
                                          <p:attrName>style.visibility</p:attrName>
                                        </p:attrNameLst>
                                      </p:cBhvr>
                                      <p:to>
                                        <p:strVal val="visible"/>
                                      </p:to>
                                    </p:set>
                                    <p:animEffect transition="in" filter="fade">
                                      <p:cBhvr>
                                        <p:cTn id="97" dur="2000"/>
                                        <p:tgtEl>
                                          <p:spTgt spid="25"/>
                                        </p:tgtEl>
                                      </p:cBhvr>
                                    </p:animEffect>
                                    <p:anim calcmode="lin" valueType="num">
                                      <p:cBhvr>
                                        <p:cTn id="98" dur="2000" fill="hold"/>
                                        <p:tgtEl>
                                          <p:spTgt spid="25"/>
                                        </p:tgtEl>
                                        <p:attrNameLst>
                                          <p:attrName>style.rotation</p:attrName>
                                        </p:attrNameLst>
                                      </p:cBhvr>
                                      <p:tavLst>
                                        <p:tav tm="0">
                                          <p:val>
                                            <p:fltVal val="720"/>
                                          </p:val>
                                        </p:tav>
                                        <p:tav tm="100000">
                                          <p:val>
                                            <p:fltVal val="0"/>
                                          </p:val>
                                        </p:tav>
                                      </p:tavLst>
                                    </p:anim>
                                    <p:anim calcmode="lin" valueType="num">
                                      <p:cBhvr>
                                        <p:cTn id="99" dur="2000" fill="hold"/>
                                        <p:tgtEl>
                                          <p:spTgt spid="25"/>
                                        </p:tgtEl>
                                        <p:attrNameLst>
                                          <p:attrName>ppt_h</p:attrName>
                                        </p:attrNameLst>
                                      </p:cBhvr>
                                      <p:tavLst>
                                        <p:tav tm="0">
                                          <p:val>
                                            <p:fltVal val="0"/>
                                          </p:val>
                                        </p:tav>
                                        <p:tav tm="100000">
                                          <p:val>
                                            <p:strVal val="#ppt_h"/>
                                          </p:val>
                                        </p:tav>
                                      </p:tavLst>
                                    </p:anim>
                                    <p:anim calcmode="lin" valueType="num">
                                      <p:cBhvr>
                                        <p:cTn id="100" dur="2000" fill="hold"/>
                                        <p:tgtEl>
                                          <p:spTgt spid="25"/>
                                        </p:tgtEl>
                                        <p:attrNameLst>
                                          <p:attrName>ppt_w</p:attrName>
                                        </p:attrNameLst>
                                      </p:cBhvr>
                                      <p:tavLst>
                                        <p:tav tm="0">
                                          <p:val>
                                            <p:fltVal val="0"/>
                                          </p:val>
                                        </p:tav>
                                        <p:tav tm="100000">
                                          <p:val>
                                            <p:strVal val="#ppt_w"/>
                                          </p:val>
                                        </p:tav>
                                      </p:tavLst>
                                    </p:anim>
                                  </p:childTnLst>
                                </p:cTn>
                              </p:par>
                              <p:par>
                                <p:cTn id="101" presetID="35" presetClass="entr" presetSubtype="0" fill="hold" grpId="0" nodeType="withEffect">
                                  <p:stCondLst>
                                    <p:cond delay="0"/>
                                  </p:stCondLst>
                                  <p:childTnLst>
                                    <p:set>
                                      <p:cBhvr>
                                        <p:cTn id="102" dur="1" fill="hold">
                                          <p:stCondLst>
                                            <p:cond delay="0"/>
                                          </p:stCondLst>
                                        </p:cTn>
                                        <p:tgtEl>
                                          <p:spTgt spid="26"/>
                                        </p:tgtEl>
                                        <p:attrNameLst>
                                          <p:attrName>style.visibility</p:attrName>
                                        </p:attrNameLst>
                                      </p:cBhvr>
                                      <p:to>
                                        <p:strVal val="visible"/>
                                      </p:to>
                                    </p:set>
                                    <p:animEffect transition="in" filter="fade">
                                      <p:cBhvr>
                                        <p:cTn id="103" dur="2000"/>
                                        <p:tgtEl>
                                          <p:spTgt spid="26"/>
                                        </p:tgtEl>
                                      </p:cBhvr>
                                    </p:animEffect>
                                    <p:anim calcmode="lin" valueType="num">
                                      <p:cBhvr>
                                        <p:cTn id="104" dur="2000" fill="hold"/>
                                        <p:tgtEl>
                                          <p:spTgt spid="26"/>
                                        </p:tgtEl>
                                        <p:attrNameLst>
                                          <p:attrName>style.rotation</p:attrName>
                                        </p:attrNameLst>
                                      </p:cBhvr>
                                      <p:tavLst>
                                        <p:tav tm="0">
                                          <p:val>
                                            <p:fltVal val="720"/>
                                          </p:val>
                                        </p:tav>
                                        <p:tav tm="100000">
                                          <p:val>
                                            <p:fltVal val="0"/>
                                          </p:val>
                                        </p:tav>
                                      </p:tavLst>
                                    </p:anim>
                                    <p:anim calcmode="lin" valueType="num">
                                      <p:cBhvr>
                                        <p:cTn id="105" dur="2000" fill="hold"/>
                                        <p:tgtEl>
                                          <p:spTgt spid="26"/>
                                        </p:tgtEl>
                                        <p:attrNameLst>
                                          <p:attrName>ppt_h</p:attrName>
                                        </p:attrNameLst>
                                      </p:cBhvr>
                                      <p:tavLst>
                                        <p:tav tm="0">
                                          <p:val>
                                            <p:fltVal val="0"/>
                                          </p:val>
                                        </p:tav>
                                        <p:tav tm="100000">
                                          <p:val>
                                            <p:strVal val="#ppt_h"/>
                                          </p:val>
                                        </p:tav>
                                      </p:tavLst>
                                    </p:anim>
                                    <p:anim calcmode="lin" valueType="num">
                                      <p:cBhvr>
                                        <p:cTn id="106" dur="2000" fill="hold"/>
                                        <p:tgtEl>
                                          <p:spTgt spid="26"/>
                                        </p:tgtEl>
                                        <p:attrNameLst>
                                          <p:attrName>ppt_w</p:attrName>
                                        </p:attrNameLst>
                                      </p:cBhvr>
                                      <p:tavLst>
                                        <p:tav tm="0">
                                          <p:val>
                                            <p:fltVal val="0"/>
                                          </p:val>
                                        </p:tav>
                                        <p:tav tm="100000">
                                          <p:val>
                                            <p:strVal val="#ppt_w"/>
                                          </p:val>
                                        </p:tav>
                                      </p:tavLst>
                                    </p:anim>
                                  </p:childTnLst>
                                </p:cTn>
                              </p:par>
                              <p:par>
                                <p:cTn id="107" presetID="35" presetClass="entr" presetSubtype="0" fill="hold" grpId="0" nodeType="with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2000"/>
                                        <p:tgtEl>
                                          <p:spTgt spid="27"/>
                                        </p:tgtEl>
                                      </p:cBhvr>
                                    </p:animEffect>
                                    <p:anim calcmode="lin" valueType="num">
                                      <p:cBhvr>
                                        <p:cTn id="110" dur="2000" fill="hold"/>
                                        <p:tgtEl>
                                          <p:spTgt spid="27"/>
                                        </p:tgtEl>
                                        <p:attrNameLst>
                                          <p:attrName>style.rotation</p:attrName>
                                        </p:attrNameLst>
                                      </p:cBhvr>
                                      <p:tavLst>
                                        <p:tav tm="0">
                                          <p:val>
                                            <p:fltVal val="720"/>
                                          </p:val>
                                        </p:tav>
                                        <p:tav tm="100000">
                                          <p:val>
                                            <p:fltVal val="0"/>
                                          </p:val>
                                        </p:tav>
                                      </p:tavLst>
                                    </p:anim>
                                    <p:anim calcmode="lin" valueType="num">
                                      <p:cBhvr>
                                        <p:cTn id="111" dur="2000" fill="hold"/>
                                        <p:tgtEl>
                                          <p:spTgt spid="27"/>
                                        </p:tgtEl>
                                        <p:attrNameLst>
                                          <p:attrName>ppt_h</p:attrName>
                                        </p:attrNameLst>
                                      </p:cBhvr>
                                      <p:tavLst>
                                        <p:tav tm="0">
                                          <p:val>
                                            <p:fltVal val="0"/>
                                          </p:val>
                                        </p:tav>
                                        <p:tav tm="100000">
                                          <p:val>
                                            <p:strVal val="#ppt_h"/>
                                          </p:val>
                                        </p:tav>
                                      </p:tavLst>
                                    </p:anim>
                                    <p:anim calcmode="lin" valueType="num">
                                      <p:cBhvr>
                                        <p:cTn id="112" dur="2000" fill="hold"/>
                                        <p:tgtEl>
                                          <p:spTgt spid="27"/>
                                        </p:tgtEl>
                                        <p:attrNameLst>
                                          <p:attrName>ppt_w</p:attrName>
                                        </p:attrNameLst>
                                      </p:cBhvr>
                                      <p:tavLst>
                                        <p:tav tm="0">
                                          <p:val>
                                            <p:fltVal val="0"/>
                                          </p:val>
                                        </p:tav>
                                        <p:tav tm="100000">
                                          <p:val>
                                            <p:strVal val="#ppt_w"/>
                                          </p:val>
                                        </p:tav>
                                      </p:tavLst>
                                    </p:anim>
                                  </p:childTnLst>
                                </p:cTn>
                              </p:par>
                              <p:par>
                                <p:cTn id="113" presetID="35" presetClass="entr" presetSubtype="0" fill="hold" grpId="0" nodeType="withEffect">
                                  <p:stCondLst>
                                    <p:cond delay="0"/>
                                  </p:stCondLst>
                                  <p:childTnLst>
                                    <p:set>
                                      <p:cBhvr>
                                        <p:cTn id="114" dur="1" fill="hold">
                                          <p:stCondLst>
                                            <p:cond delay="0"/>
                                          </p:stCondLst>
                                        </p:cTn>
                                        <p:tgtEl>
                                          <p:spTgt spid="28"/>
                                        </p:tgtEl>
                                        <p:attrNameLst>
                                          <p:attrName>style.visibility</p:attrName>
                                        </p:attrNameLst>
                                      </p:cBhvr>
                                      <p:to>
                                        <p:strVal val="visible"/>
                                      </p:to>
                                    </p:set>
                                    <p:animEffect transition="in" filter="fade">
                                      <p:cBhvr>
                                        <p:cTn id="115" dur="2000"/>
                                        <p:tgtEl>
                                          <p:spTgt spid="28"/>
                                        </p:tgtEl>
                                      </p:cBhvr>
                                    </p:animEffect>
                                    <p:anim calcmode="lin" valueType="num">
                                      <p:cBhvr>
                                        <p:cTn id="116" dur="2000" fill="hold"/>
                                        <p:tgtEl>
                                          <p:spTgt spid="28"/>
                                        </p:tgtEl>
                                        <p:attrNameLst>
                                          <p:attrName>style.rotation</p:attrName>
                                        </p:attrNameLst>
                                      </p:cBhvr>
                                      <p:tavLst>
                                        <p:tav tm="0">
                                          <p:val>
                                            <p:fltVal val="720"/>
                                          </p:val>
                                        </p:tav>
                                        <p:tav tm="100000">
                                          <p:val>
                                            <p:fltVal val="0"/>
                                          </p:val>
                                        </p:tav>
                                      </p:tavLst>
                                    </p:anim>
                                    <p:anim calcmode="lin" valueType="num">
                                      <p:cBhvr>
                                        <p:cTn id="117" dur="2000" fill="hold"/>
                                        <p:tgtEl>
                                          <p:spTgt spid="28"/>
                                        </p:tgtEl>
                                        <p:attrNameLst>
                                          <p:attrName>ppt_h</p:attrName>
                                        </p:attrNameLst>
                                      </p:cBhvr>
                                      <p:tavLst>
                                        <p:tav tm="0">
                                          <p:val>
                                            <p:fltVal val="0"/>
                                          </p:val>
                                        </p:tav>
                                        <p:tav tm="100000">
                                          <p:val>
                                            <p:strVal val="#ppt_h"/>
                                          </p:val>
                                        </p:tav>
                                      </p:tavLst>
                                    </p:anim>
                                    <p:anim calcmode="lin" valueType="num">
                                      <p:cBhvr>
                                        <p:cTn id="118" dur="2000" fill="hold"/>
                                        <p:tgtEl>
                                          <p:spTgt spid="28"/>
                                        </p:tgtEl>
                                        <p:attrNameLst>
                                          <p:attrName>ppt_w</p:attrName>
                                        </p:attrNameLst>
                                      </p:cBhvr>
                                      <p:tavLst>
                                        <p:tav tm="0">
                                          <p:val>
                                            <p:fltVal val="0"/>
                                          </p:val>
                                        </p:tav>
                                        <p:tav tm="100000">
                                          <p:val>
                                            <p:strVal val="#ppt_w"/>
                                          </p:val>
                                        </p:tav>
                                      </p:tavLst>
                                    </p:anim>
                                  </p:childTnLst>
                                </p:cTn>
                              </p:par>
                              <p:par>
                                <p:cTn id="119" presetID="35" presetClass="entr" presetSubtype="0" fill="hold" grpId="0" nodeType="withEffect">
                                  <p:stCondLst>
                                    <p:cond delay="0"/>
                                  </p:stCondLst>
                                  <p:childTnLst>
                                    <p:set>
                                      <p:cBhvr>
                                        <p:cTn id="120" dur="1" fill="hold">
                                          <p:stCondLst>
                                            <p:cond delay="0"/>
                                          </p:stCondLst>
                                        </p:cTn>
                                        <p:tgtEl>
                                          <p:spTgt spid="29"/>
                                        </p:tgtEl>
                                        <p:attrNameLst>
                                          <p:attrName>style.visibility</p:attrName>
                                        </p:attrNameLst>
                                      </p:cBhvr>
                                      <p:to>
                                        <p:strVal val="visible"/>
                                      </p:to>
                                    </p:set>
                                    <p:animEffect transition="in" filter="fade">
                                      <p:cBhvr>
                                        <p:cTn id="121" dur="2000"/>
                                        <p:tgtEl>
                                          <p:spTgt spid="29"/>
                                        </p:tgtEl>
                                      </p:cBhvr>
                                    </p:animEffect>
                                    <p:anim calcmode="lin" valueType="num">
                                      <p:cBhvr>
                                        <p:cTn id="122" dur="2000" fill="hold"/>
                                        <p:tgtEl>
                                          <p:spTgt spid="29"/>
                                        </p:tgtEl>
                                        <p:attrNameLst>
                                          <p:attrName>style.rotation</p:attrName>
                                        </p:attrNameLst>
                                      </p:cBhvr>
                                      <p:tavLst>
                                        <p:tav tm="0">
                                          <p:val>
                                            <p:fltVal val="720"/>
                                          </p:val>
                                        </p:tav>
                                        <p:tav tm="100000">
                                          <p:val>
                                            <p:fltVal val="0"/>
                                          </p:val>
                                        </p:tav>
                                      </p:tavLst>
                                    </p:anim>
                                    <p:anim calcmode="lin" valueType="num">
                                      <p:cBhvr>
                                        <p:cTn id="123" dur="2000" fill="hold"/>
                                        <p:tgtEl>
                                          <p:spTgt spid="29"/>
                                        </p:tgtEl>
                                        <p:attrNameLst>
                                          <p:attrName>ppt_h</p:attrName>
                                        </p:attrNameLst>
                                      </p:cBhvr>
                                      <p:tavLst>
                                        <p:tav tm="0">
                                          <p:val>
                                            <p:fltVal val="0"/>
                                          </p:val>
                                        </p:tav>
                                        <p:tav tm="100000">
                                          <p:val>
                                            <p:strVal val="#ppt_h"/>
                                          </p:val>
                                        </p:tav>
                                      </p:tavLst>
                                    </p:anim>
                                    <p:anim calcmode="lin" valueType="num">
                                      <p:cBhvr>
                                        <p:cTn id="124" dur="2000" fill="hold"/>
                                        <p:tgtEl>
                                          <p:spTgt spid="29"/>
                                        </p:tgtEl>
                                        <p:attrNameLst>
                                          <p:attrName>ppt_w</p:attrName>
                                        </p:attrNameLst>
                                      </p:cBhvr>
                                      <p:tavLst>
                                        <p:tav tm="0">
                                          <p:val>
                                            <p:fltVal val="0"/>
                                          </p:val>
                                        </p:tav>
                                        <p:tav tm="100000">
                                          <p:val>
                                            <p:strVal val="#ppt_w"/>
                                          </p:val>
                                        </p:tav>
                                      </p:tavLst>
                                    </p:anim>
                                  </p:childTnLst>
                                </p:cTn>
                              </p:par>
                              <p:par>
                                <p:cTn id="125" presetID="35" presetClass="entr" presetSubtype="0" fill="hold" grpId="0" nodeType="withEffect">
                                  <p:stCondLst>
                                    <p:cond delay="0"/>
                                  </p:stCondLst>
                                  <p:childTnLst>
                                    <p:set>
                                      <p:cBhvr>
                                        <p:cTn id="126" dur="1" fill="hold">
                                          <p:stCondLst>
                                            <p:cond delay="0"/>
                                          </p:stCondLst>
                                        </p:cTn>
                                        <p:tgtEl>
                                          <p:spTgt spid="30"/>
                                        </p:tgtEl>
                                        <p:attrNameLst>
                                          <p:attrName>style.visibility</p:attrName>
                                        </p:attrNameLst>
                                      </p:cBhvr>
                                      <p:to>
                                        <p:strVal val="visible"/>
                                      </p:to>
                                    </p:set>
                                    <p:animEffect transition="in" filter="fade">
                                      <p:cBhvr>
                                        <p:cTn id="127" dur="2000"/>
                                        <p:tgtEl>
                                          <p:spTgt spid="30"/>
                                        </p:tgtEl>
                                      </p:cBhvr>
                                    </p:animEffect>
                                    <p:anim calcmode="lin" valueType="num">
                                      <p:cBhvr>
                                        <p:cTn id="128" dur="2000" fill="hold"/>
                                        <p:tgtEl>
                                          <p:spTgt spid="30"/>
                                        </p:tgtEl>
                                        <p:attrNameLst>
                                          <p:attrName>style.rotation</p:attrName>
                                        </p:attrNameLst>
                                      </p:cBhvr>
                                      <p:tavLst>
                                        <p:tav tm="0">
                                          <p:val>
                                            <p:fltVal val="720"/>
                                          </p:val>
                                        </p:tav>
                                        <p:tav tm="100000">
                                          <p:val>
                                            <p:fltVal val="0"/>
                                          </p:val>
                                        </p:tav>
                                      </p:tavLst>
                                    </p:anim>
                                    <p:anim calcmode="lin" valueType="num">
                                      <p:cBhvr>
                                        <p:cTn id="129" dur="2000" fill="hold"/>
                                        <p:tgtEl>
                                          <p:spTgt spid="30"/>
                                        </p:tgtEl>
                                        <p:attrNameLst>
                                          <p:attrName>ppt_h</p:attrName>
                                        </p:attrNameLst>
                                      </p:cBhvr>
                                      <p:tavLst>
                                        <p:tav tm="0">
                                          <p:val>
                                            <p:fltVal val="0"/>
                                          </p:val>
                                        </p:tav>
                                        <p:tav tm="100000">
                                          <p:val>
                                            <p:strVal val="#ppt_h"/>
                                          </p:val>
                                        </p:tav>
                                      </p:tavLst>
                                    </p:anim>
                                    <p:anim calcmode="lin" valueType="num">
                                      <p:cBhvr>
                                        <p:cTn id="130" dur="2000" fill="hold"/>
                                        <p:tgtEl>
                                          <p:spTgt spid="30"/>
                                        </p:tgtEl>
                                        <p:attrNameLst>
                                          <p:attrName>ppt_w</p:attrName>
                                        </p:attrNameLst>
                                      </p:cBhvr>
                                      <p:tavLst>
                                        <p:tav tm="0">
                                          <p:val>
                                            <p:fltVal val="0"/>
                                          </p:val>
                                        </p:tav>
                                        <p:tav tm="100000">
                                          <p:val>
                                            <p:strVal val="#ppt_w"/>
                                          </p:val>
                                        </p:tav>
                                      </p:tavLst>
                                    </p:anim>
                                  </p:childTnLst>
                                </p:cTn>
                              </p:par>
                              <p:par>
                                <p:cTn id="131" presetID="35" presetClass="entr" presetSubtype="0" fill="hold" grpId="0" nodeType="withEffect">
                                  <p:stCondLst>
                                    <p:cond delay="0"/>
                                  </p:stCondLst>
                                  <p:childTnLst>
                                    <p:set>
                                      <p:cBhvr>
                                        <p:cTn id="132" dur="1" fill="hold">
                                          <p:stCondLst>
                                            <p:cond delay="0"/>
                                          </p:stCondLst>
                                        </p:cTn>
                                        <p:tgtEl>
                                          <p:spTgt spid="31"/>
                                        </p:tgtEl>
                                        <p:attrNameLst>
                                          <p:attrName>style.visibility</p:attrName>
                                        </p:attrNameLst>
                                      </p:cBhvr>
                                      <p:to>
                                        <p:strVal val="visible"/>
                                      </p:to>
                                    </p:set>
                                    <p:animEffect transition="in" filter="fade">
                                      <p:cBhvr>
                                        <p:cTn id="133" dur="2000"/>
                                        <p:tgtEl>
                                          <p:spTgt spid="31"/>
                                        </p:tgtEl>
                                      </p:cBhvr>
                                    </p:animEffect>
                                    <p:anim calcmode="lin" valueType="num">
                                      <p:cBhvr>
                                        <p:cTn id="134" dur="2000" fill="hold"/>
                                        <p:tgtEl>
                                          <p:spTgt spid="31"/>
                                        </p:tgtEl>
                                        <p:attrNameLst>
                                          <p:attrName>style.rotation</p:attrName>
                                        </p:attrNameLst>
                                      </p:cBhvr>
                                      <p:tavLst>
                                        <p:tav tm="0">
                                          <p:val>
                                            <p:fltVal val="720"/>
                                          </p:val>
                                        </p:tav>
                                        <p:tav tm="100000">
                                          <p:val>
                                            <p:fltVal val="0"/>
                                          </p:val>
                                        </p:tav>
                                      </p:tavLst>
                                    </p:anim>
                                    <p:anim calcmode="lin" valueType="num">
                                      <p:cBhvr>
                                        <p:cTn id="135" dur="2000" fill="hold"/>
                                        <p:tgtEl>
                                          <p:spTgt spid="31"/>
                                        </p:tgtEl>
                                        <p:attrNameLst>
                                          <p:attrName>ppt_h</p:attrName>
                                        </p:attrNameLst>
                                      </p:cBhvr>
                                      <p:tavLst>
                                        <p:tav tm="0">
                                          <p:val>
                                            <p:fltVal val="0"/>
                                          </p:val>
                                        </p:tav>
                                        <p:tav tm="100000">
                                          <p:val>
                                            <p:strVal val="#ppt_h"/>
                                          </p:val>
                                        </p:tav>
                                      </p:tavLst>
                                    </p:anim>
                                    <p:anim calcmode="lin" valueType="num">
                                      <p:cBhvr>
                                        <p:cTn id="136" dur="2000" fill="hold"/>
                                        <p:tgtEl>
                                          <p:spTgt spid="31"/>
                                        </p:tgtEl>
                                        <p:attrNameLst>
                                          <p:attrName>ppt_w</p:attrName>
                                        </p:attrNameLst>
                                      </p:cBhvr>
                                      <p:tavLst>
                                        <p:tav tm="0">
                                          <p:val>
                                            <p:fltVal val="0"/>
                                          </p:val>
                                        </p:tav>
                                        <p:tav tm="100000">
                                          <p:val>
                                            <p:strVal val="#ppt_w"/>
                                          </p:val>
                                        </p:tav>
                                      </p:tavLst>
                                    </p:anim>
                                  </p:childTnLst>
                                </p:cTn>
                              </p:par>
                              <p:par>
                                <p:cTn id="137" presetID="35" presetClass="entr" presetSubtype="0" fill="hold" grpId="0" nodeType="withEffect">
                                  <p:stCondLst>
                                    <p:cond delay="0"/>
                                  </p:stCondLst>
                                  <p:childTnLst>
                                    <p:set>
                                      <p:cBhvr>
                                        <p:cTn id="138" dur="1" fill="hold">
                                          <p:stCondLst>
                                            <p:cond delay="0"/>
                                          </p:stCondLst>
                                        </p:cTn>
                                        <p:tgtEl>
                                          <p:spTgt spid="33"/>
                                        </p:tgtEl>
                                        <p:attrNameLst>
                                          <p:attrName>style.visibility</p:attrName>
                                        </p:attrNameLst>
                                      </p:cBhvr>
                                      <p:to>
                                        <p:strVal val="visible"/>
                                      </p:to>
                                    </p:set>
                                    <p:animEffect transition="in" filter="fade">
                                      <p:cBhvr>
                                        <p:cTn id="139" dur="2000"/>
                                        <p:tgtEl>
                                          <p:spTgt spid="33"/>
                                        </p:tgtEl>
                                      </p:cBhvr>
                                    </p:animEffect>
                                    <p:anim calcmode="lin" valueType="num">
                                      <p:cBhvr>
                                        <p:cTn id="140" dur="2000" fill="hold"/>
                                        <p:tgtEl>
                                          <p:spTgt spid="33"/>
                                        </p:tgtEl>
                                        <p:attrNameLst>
                                          <p:attrName>style.rotation</p:attrName>
                                        </p:attrNameLst>
                                      </p:cBhvr>
                                      <p:tavLst>
                                        <p:tav tm="0">
                                          <p:val>
                                            <p:fltVal val="720"/>
                                          </p:val>
                                        </p:tav>
                                        <p:tav tm="100000">
                                          <p:val>
                                            <p:fltVal val="0"/>
                                          </p:val>
                                        </p:tav>
                                      </p:tavLst>
                                    </p:anim>
                                    <p:anim calcmode="lin" valueType="num">
                                      <p:cBhvr>
                                        <p:cTn id="141" dur="2000" fill="hold"/>
                                        <p:tgtEl>
                                          <p:spTgt spid="33"/>
                                        </p:tgtEl>
                                        <p:attrNameLst>
                                          <p:attrName>ppt_h</p:attrName>
                                        </p:attrNameLst>
                                      </p:cBhvr>
                                      <p:tavLst>
                                        <p:tav tm="0">
                                          <p:val>
                                            <p:fltVal val="0"/>
                                          </p:val>
                                        </p:tav>
                                        <p:tav tm="100000">
                                          <p:val>
                                            <p:strVal val="#ppt_h"/>
                                          </p:val>
                                        </p:tav>
                                      </p:tavLst>
                                    </p:anim>
                                    <p:anim calcmode="lin" valueType="num">
                                      <p:cBhvr>
                                        <p:cTn id="142" dur="2000" fill="hold"/>
                                        <p:tgtEl>
                                          <p:spTgt spid="33"/>
                                        </p:tgtEl>
                                        <p:attrNameLst>
                                          <p:attrName>ppt_w</p:attrName>
                                        </p:attrNameLst>
                                      </p:cBhvr>
                                      <p:tavLst>
                                        <p:tav tm="0">
                                          <p:val>
                                            <p:fltVal val="0"/>
                                          </p:val>
                                        </p:tav>
                                        <p:tav tm="100000">
                                          <p:val>
                                            <p:strVal val="#ppt_w"/>
                                          </p:val>
                                        </p:tav>
                                      </p:tavLst>
                                    </p:anim>
                                  </p:childTnLst>
                                </p:cTn>
                              </p:par>
                              <p:par>
                                <p:cTn id="143" presetID="35" presetClass="entr" presetSubtype="0" fill="hold" grpId="0" nodeType="withEffect">
                                  <p:stCondLst>
                                    <p:cond delay="0"/>
                                  </p:stCondLst>
                                  <p:childTnLst>
                                    <p:set>
                                      <p:cBhvr>
                                        <p:cTn id="144" dur="1" fill="hold">
                                          <p:stCondLst>
                                            <p:cond delay="0"/>
                                          </p:stCondLst>
                                        </p:cTn>
                                        <p:tgtEl>
                                          <p:spTgt spid="34"/>
                                        </p:tgtEl>
                                        <p:attrNameLst>
                                          <p:attrName>style.visibility</p:attrName>
                                        </p:attrNameLst>
                                      </p:cBhvr>
                                      <p:to>
                                        <p:strVal val="visible"/>
                                      </p:to>
                                    </p:set>
                                    <p:animEffect transition="in" filter="fade">
                                      <p:cBhvr>
                                        <p:cTn id="145" dur="2000"/>
                                        <p:tgtEl>
                                          <p:spTgt spid="34"/>
                                        </p:tgtEl>
                                      </p:cBhvr>
                                    </p:animEffect>
                                    <p:anim calcmode="lin" valueType="num">
                                      <p:cBhvr>
                                        <p:cTn id="146" dur="2000" fill="hold"/>
                                        <p:tgtEl>
                                          <p:spTgt spid="34"/>
                                        </p:tgtEl>
                                        <p:attrNameLst>
                                          <p:attrName>style.rotation</p:attrName>
                                        </p:attrNameLst>
                                      </p:cBhvr>
                                      <p:tavLst>
                                        <p:tav tm="0">
                                          <p:val>
                                            <p:fltVal val="720"/>
                                          </p:val>
                                        </p:tav>
                                        <p:tav tm="100000">
                                          <p:val>
                                            <p:fltVal val="0"/>
                                          </p:val>
                                        </p:tav>
                                      </p:tavLst>
                                    </p:anim>
                                    <p:anim calcmode="lin" valueType="num">
                                      <p:cBhvr>
                                        <p:cTn id="147" dur="2000" fill="hold"/>
                                        <p:tgtEl>
                                          <p:spTgt spid="34"/>
                                        </p:tgtEl>
                                        <p:attrNameLst>
                                          <p:attrName>ppt_h</p:attrName>
                                        </p:attrNameLst>
                                      </p:cBhvr>
                                      <p:tavLst>
                                        <p:tav tm="0">
                                          <p:val>
                                            <p:fltVal val="0"/>
                                          </p:val>
                                        </p:tav>
                                        <p:tav tm="100000">
                                          <p:val>
                                            <p:strVal val="#ppt_h"/>
                                          </p:val>
                                        </p:tav>
                                      </p:tavLst>
                                    </p:anim>
                                    <p:anim calcmode="lin" valueType="num">
                                      <p:cBhvr>
                                        <p:cTn id="148" dur="2000" fill="hold"/>
                                        <p:tgtEl>
                                          <p:spTgt spid="34"/>
                                        </p:tgtEl>
                                        <p:attrNameLst>
                                          <p:attrName>ppt_w</p:attrName>
                                        </p:attrNameLst>
                                      </p:cBhvr>
                                      <p:tavLst>
                                        <p:tav tm="0">
                                          <p:val>
                                            <p:fltVal val="0"/>
                                          </p:val>
                                        </p:tav>
                                        <p:tav tm="100000">
                                          <p:val>
                                            <p:strVal val="#ppt_w"/>
                                          </p:val>
                                        </p:tav>
                                      </p:tavLst>
                                    </p:anim>
                                  </p:childTnLst>
                                </p:cTn>
                              </p:par>
                              <p:par>
                                <p:cTn id="149" presetID="35" presetClass="entr" presetSubtype="0" fill="hold" grpId="0" nodeType="withEffect">
                                  <p:stCondLst>
                                    <p:cond delay="0"/>
                                  </p:stCondLst>
                                  <p:childTnLst>
                                    <p:set>
                                      <p:cBhvr>
                                        <p:cTn id="150" dur="1" fill="hold">
                                          <p:stCondLst>
                                            <p:cond delay="0"/>
                                          </p:stCondLst>
                                        </p:cTn>
                                        <p:tgtEl>
                                          <p:spTgt spid="35"/>
                                        </p:tgtEl>
                                        <p:attrNameLst>
                                          <p:attrName>style.visibility</p:attrName>
                                        </p:attrNameLst>
                                      </p:cBhvr>
                                      <p:to>
                                        <p:strVal val="visible"/>
                                      </p:to>
                                    </p:set>
                                    <p:animEffect transition="in" filter="fade">
                                      <p:cBhvr>
                                        <p:cTn id="151" dur="2000"/>
                                        <p:tgtEl>
                                          <p:spTgt spid="35"/>
                                        </p:tgtEl>
                                      </p:cBhvr>
                                    </p:animEffect>
                                    <p:anim calcmode="lin" valueType="num">
                                      <p:cBhvr>
                                        <p:cTn id="152" dur="2000" fill="hold"/>
                                        <p:tgtEl>
                                          <p:spTgt spid="35"/>
                                        </p:tgtEl>
                                        <p:attrNameLst>
                                          <p:attrName>style.rotation</p:attrName>
                                        </p:attrNameLst>
                                      </p:cBhvr>
                                      <p:tavLst>
                                        <p:tav tm="0">
                                          <p:val>
                                            <p:fltVal val="720"/>
                                          </p:val>
                                        </p:tav>
                                        <p:tav tm="100000">
                                          <p:val>
                                            <p:fltVal val="0"/>
                                          </p:val>
                                        </p:tav>
                                      </p:tavLst>
                                    </p:anim>
                                    <p:anim calcmode="lin" valueType="num">
                                      <p:cBhvr>
                                        <p:cTn id="153" dur="2000" fill="hold"/>
                                        <p:tgtEl>
                                          <p:spTgt spid="35"/>
                                        </p:tgtEl>
                                        <p:attrNameLst>
                                          <p:attrName>ppt_h</p:attrName>
                                        </p:attrNameLst>
                                      </p:cBhvr>
                                      <p:tavLst>
                                        <p:tav tm="0">
                                          <p:val>
                                            <p:fltVal val="0"/>
                                          </p:val>
                                        </p:tav>
                                        <p:tav tm="100000">
                                          <p:val>
                                            <p:strVal val="#ppt_h"/>
                                          </p:val>
                                        </p:tav>
                                      </p:tavLst>
                                    </p:anim>
                                    <p:anim calcmode="lin" valueType="num">
                                      <p:cBhvr>
                                        <p:cTn id="154" dur="2000" fill="hold"/>
                                        <p:tgtEl>
                                          <p:spTgt spid="35"/>
                                        </p:tgtEl>
                                        <p:attrNameLst>
                                          <p:attrName>ppt_w</p:attrName>
                                        </p:attrNameLst>
                                      </p:cBhvr>
                                      <p:tavLst>
                                        <p:tav tm="0">
                                          <p:val>
                                            <p:fltVal val="0"/>
                                          </p:val>
                                        </p:tav>
                                        <p:tav tm="100000">
                                          <p:val>
                                            <p:strVal val="#ppt_w"/>
                                          </p:val>
                                        </p:tav>
                                      </p:tavLst>
                                    </p:anim>
                                  </p:childTnLst>
                                </p:cTn>
                              </p:par>
                              <p:par>
                                <p:cTn id="155" presetID="35" presetClass="entr" presetSubtype="0" fill="hold" grpId="0" nodeType="withEffect">
                                  <p:stCondLst>
                                    <p:cond delay="0"/>
                                  </p:stCondLst>
                                  <p:childTnLst>
                                    <p:set>
                                      <p:cBhvr>
                                        <p:cTn id="156" dur="1" fill="hold">
                                          <p:stCondLst>
                                            <p:cond delay="0"/>
                                          </p:stCondLst>
                                        </p:cTn>
                                        <p:tgtEl>
                                          <p:spTgt spid="36"/>
                                        </p:tgtEl>
                                        <p:attrNameLst>
                                          <p:attrName>style.visibility</p:attrName>
                                        </p:attrNameLst>
                                      </p:cBhvr>
                                      <p:to>
                                        <p:strVal val="visible"/>
                                      </p:to>
                                    </p:set>
                                    <p:animEffect transition="in" filter="fade">
                                      <p:cBhvr>
                                        <p:cTn id="157" dur="2000"/>
                                        <p:tgtEl>
                                          <p:spTgt spid="36"/>
                                        </p:tgtEl>
                                      </p:cBhvr>
                                    </p:animEffect>
                                    <p:anim calcmode="lin" valueType="num">
                                      <p:cBhvr>
                                        <p:cTn id="158" dur="2000" fill="hold"/>
                                        <p:tgtEl>
                                          <p:spTgt spid="36"/>
                                        </p:tgtEl>
                                        <p:attrNameLst>
                                          <p:attrName>style.rotation</p:attrName>
                                        </p:attrNameLst>
                                      </p:cBhvr>
                                      <p:tavLst>
                                        <p:tav tm="0">
                                          <p:val>
                                            <p:fltVal val="720"/>
                                          </p:val>
                                        </p:tav>
                                        <p:tav tm="100000">
                                          <p:val>
                                            <p:fltVal val="0"/>
                                          </p:val>
                                        </p:tav>
                                      </p:tavLst>
                                    </p:anim>
                                    <p:anim calcmode="lin" valueType="num">
                                      <p:cBhvr>
                                        <p:cTn id="159" dur="2000" fill="hold"/>
                                        <p:tgtEl>
                                          <p:spTgt spid="36"/>
                                        </p:tgtEl>
                                        <p:attrNameLst>
                                          <p:attrName>ppt_h</p:attrName>
                                        </p:attrNameLst>
                                      </p:cBhvr>
                                      <p:tavLst>
                                        <p:tav tm="0">
                                          <p:val>
                                            <p:fltVal val="0"/>
                                          </p:val>
                                        </p:tav>
                                        <p:tav tm="100000">
                                          <p:val>
                                            <p:strVal val="#ppt_h"/>
                                          </p:val>
                                        </p:tav>
                                      </p:tavLst>
                                    </p:anim>
                                    <p:anim calcmode="lin" valueType="num">
                                      <p:cBhvr>
                                        <p:cTn id="160" dur="2000" fill="hold"/>
                                        <p:tgtEl>
                                          <p:spTgt spid="36"/>
                                        </p:tgtEl>
                                        <p:attrNameLst>
                                          <p:attrName>ppt_w</p:attrName>
                                        </p:attrNameLst>
                                      </p:cBhvr>
                                      <p:tavLst>
                                        <p:tav tm="0">
                                          <p:val>
                                            <p:fltVal val="0"/>
                                          </p:val>
                                        </p:tav>
                                        <p:tav tm="100000">
                                          <p:val>
                                            <p:strVal val="#ppt_w"/>
                                          </p:val>
                                        </p:tav>
                                      </p:tavLst>
                                    </p:anim>
                                  </p:childTnLst>
                                </p:cTn>
                              </p:par>
                              <p:par>
                                <p:cTn id="161" presetID="35" presetClass="entr" presetSubtype="0" fill="hold" grpId="0" nodeType="withEffect">
                                  <p:stCondLst>
                                    <p:cond delay="0"/>
                                  </p:stCondLst>
                                  <p:childTnLst>
                                    <p:set>
                                      <p:cBhvr>
                                        <p:cTn id="162" dur="1" fill="hold">
                                          <p:stCondLst>
                                            <p:cond delay="0"/>
                                          </p:stCondLst>
                                        </p:cTn>
                                        <p:tgtEl>
                                          <p:spTgt spid="37"/>
                                        </p:tgtEl>
                                        <p:attrNameLst>
                                          <p:attrName>style.visibility</p:attrName>
                                        </p:attrNameLst>
                                      </p:cBhvr>
                                      <p:to>
                                        <p:strVal val="visible"/>
                                      </p:to>
                                    </p:set>
                                    <p:animEffect transition="in" filter="fade">
                                      <p:cBhvr>
                                        <p:cTn id="163" dur="2000"/>
                                        <p:tgtEl>
                                          <p:spTgt spid="37"/>
                                        </p:tgtEl>
                                      </p:cBhvr>
                                    </p:animEffect>
                                    <p:anim calcmode="lin" valueType="num">
                                      <p:cBhvr>
                                        <p:cTn id="164" dur="2000" fill="hold"/>
                                        <p:tgtEl>
                                          <p:spTgt spid="37"/>
                                        </p:tgtEl>
                                        <p:attrNameLst>
                                          <p:attrName>style.rotation</p:attrName>
                                        </p:attrNameLst>
                                      </p:cBhvr>
                                      <p:tavLst>
                                        <p:tav tm="0">
                                          <p:val>
                                            <p:fltVal val="720"/>
                                          </p:val>
                                        </p:tav>
                                        <p:tav tm="100000">
                                          <p:val>
                                            <p:fltVal val="0"/>
                                          </p:val>
                                        </p:tav>
                                      </p:tavLst>
                                    </p:anim>
                                    <p:anim calcmode="lin" valueType="num">
                                      <p:cBhvr>
                                        <p:cTn id="165" dur="2000" fill="hold"/>
                                        <p:tgtEl>
                                          <p:spTgt spid="37"/>
                                        </p:tgtEl>
                                        <p:attrNameLst>
                                          <p:attrName>ppt_h</p:attrName>
                                        </p:attrNameLst>
                                      </p:cBhvr>
                                      <p:tavLst>
                                        <p:tav tm="0">
                                          <p:val>
                                            <p:fltVal val="0"/>
                                          </p:val>
                                        </p:tav>
                                        <p:tav tm="100000">
                                          <p:val>
                                            <p:strVal val="#ppt_h"/>
                                          </p:val>
                                        </p:tav>
                                      </p:tavLst>
                                    </p:anim>
                                    <p:anim calcmode="lin" valueType="num">
                                      <p:cBhvr>
                                        <p:cTn id="166" dur="2000" fill="hold"/>
                                        <p:tgtEl>
                                          <p:spTgt spid="37"/>
                                        </p:tgtEl>
                                        <p:attrNameLst>
                                          <p:attrName>ppt_w</p:attrName>
                                        </p:attrNameLst>
                                      </p:cBhvr>
                                      <p:tavLst>
                                        <p:tav tm="0">
                                          <p:val>
                                            <p:fltVal val="0"/>
                                          </p:val>
                                        </p:tav>
                                        <p:tav tm="100000">
                                          <p:val>
                                            <p:strVal val="#ppt_w"/>
                                          </p:val>
                                        </p:tav>
                                      </p:tavLst>
                                    </p:anim>
                                  </p:childTnLst>
                                </p:cTn>
                              </p:par>
                              <p:par>
                                <p:cTn id="167" presetID="35" presetClass="entr" presetSubtype="0" fill="hold" grpId="0" nodeType="withEffect">
                                  <p:stCondLst>
                                    <p:cond delay="0"/>
                                  </p:stCondLst>
                                  <p:childTnLst>
                                    <p:set>
                                      <p:cBhvr>
                                        <p:cTn id="168" dur="1" fill="hold">
                                          <p:stCondLst>
                                            <p:cond delay="0"/>
                                          </p:stCondLst>
                                        </p:cTn>
                                        <p:tgtEl>
                                          <p:spTgt spid="40"/>
                                        </p:tgtEl>
                                        <p:attrNameLst>
                                          <p:attrName>style.visibility</p:attrName>
                                        </p:attrNameLst>
                                      </p:cBhvr>
                                      <p:to>
                                        <p:strVal val="visible"/>
                                      </p:to>
                                    </p:set>
                                    <p:animEffect transition="in" filter="fade">
                                      <p:cBhvr>
                                        <p:cTn id="169" dur="2000"/>
                                        <p:tgtEl>
                                          <p:spTgt spid="40"/>
                                        </p:tgtEl>
                                      </p:cBhvr>
                                    </p:animEffect>
                                    <p:anim calcmode="lin" valueType="num">
                                      <p:cBhvr>
                                        <p:cTn id="170" dur="2000" fill="hold"/>
                                        <p:tgtEl>
                                          <p:spTgt spid="40"/>
                                        </p:tgtEl>
                                        <p:attrNameLst>
                                          <p:attrName>style.rotation</p:attrName>
                                        </p:attrNameLst>
                                      </p:cBhvr>
                                      <p:tavLst>
                                        <p:tav tm="0">
                                          <p:val>
                                            <p:fltVal val="720"/>
                                          </p:val>
                                        </p:tav>
                                        <p:tav tm="100000">
                                          <p:val>
                                            <p:fltVal val="0"/>
                                          </p:val>
                                        </p:tav>
                                      </p:tavLst>
                                    </p:anim>
                                    <p:anim calcmode="lin" valueType="num">
                                      <p:cBhvr>
                                        <p:cTn id="171" dur="2000" fill="hold"/>
                                        <p:tgtEl>
                                          <p:spTgt spid="40"/>
                                        </p:tgtEl>
                                        <p:attrNameLst>
                                          <p:attrName>ppt_h</p:attrName>
                                        </p:attrNameLst>
                                      </p:cBhvr>
                                      <p:tavLst>
                                        <p:tav tm="0">
                                          <p:val>
                                            <p:fltVal val="0"/>
                                          </p:val>
                                        </p:tav>
                                        <p:tav tm="100000">
                                          <p:val>
                                            <p:strVal val="#ppt_h"/>
                                          </p:val>
                                        </p:tav>
                                      </p:tavLst>
                                    </p:anim>
                                    <p:anim calcmode="lin" valueType="num">
                                      <p:cBhvr>
                                        <p:cTn id="172" dur="2000" fill="hold"/>
                                        <p:tgtEl>
                                          <p:spTgt spid="40"/>
                                        </p:tgtEl>
                                        <p:attrNameLst>
                                          <p:attrName>ppt_w</p:attrName>
                                        </p:attrNameLst>
                                      </p:cBhvr>
                                      <p:tavLst>
                                        <p:tav tm="0">
                                          <p:val>
                                            <p:fltVal val="0"/>
                                          </p:val>
                                        </p:tav>
                                        <p:tav tm="100000">
                                          <p:val>
                                            <p:strVal val="#ppt_w"/>
                                          </p:val>
                                        </p:tav>
                                      </p:tavLst>
                                    </p:anim>
                                  </p:childTnLst>
                                </p:cTn>
                              </p:par>
                              <p:par>
                                <p:cTn id="173" presetID="35" presetClass="entr" presetSubtype="0" fill="hold" grpId="0" nodeType="withEffect">
                                  <p:stCondLst>
                                    <p:cond delay="0"/>
                                  </p:stCondLst>
                                  <p:childTnLst>
                                    <p:set>
                                      <p:cBhvr>
                                        <p:cTn id="174" dur="1" fill="hold">
                                          <p:stCondLst>
                                            <p:cond delay="0"/>
                                          </p:stCondLst>
                                        </p:cTn>
                                        <p:tgtEl>
                                          <p:spTgt spid="41"/>
                                        </p:tgtEl>
                                        <p:attrNameLst>
                                          <p:attrName>style.visibility</p:attrName>
                                        </p:attrNameLst>
                                      </p:cBhvr>
                                      <p:to>
                                        <p:strVal val="visible"/>
                                      </p:to>
                                    </p:set>
                                    <p:animEffect transition="in" filter="fade">
                                      <p:cBhvr>
                                        <p:cTn id="175" dur="2000"/>
                                        <p:tgtEl>
                                          <p:spTgt spid="41"/>
                                        </p:tgtEl>
                                      </p:cBhvr>
                                    </p:animEffect>
                                    <p:anim calcmode="lin" valueType="num">
                                      <p:cBhvr>
                                        <p:cTn id="176" dur="2000" fill="hold"/>
                                        <p:tgtEl>
                                          <p:spTgt spid="41"/>
                                        </p:tgtEl>
                                        <p:attrNameLst>
                                          <p:attrName>style.rotation</p:attrName>
                                        </p:attrNameLst>
                                      </p:cBhvr>
                                      <p:tavLst>
                                        <p:tav tm="0">
                                          <p:val>
                                            <p:fltVal val="720"/>
                                          </p:val>
                                        </p:tav>
                                        <p:tav tm="100000">
                                          <p:val>
                                            <p:fltVal val="0"/>
                                          </p:val>
                                        </p:tav>
                                      </p:tavLst>
                                    </p:anim>
                                    <p:anim calcmode="lin" valueType="num">
                                      <p:cBhvr>
                                        <p:cTn id="177" dur="2000" fill="hold"/>
                                        <p:tgtEl>
                                          <p:spTgt spid="41"/>
                                        </p:tgtEl>
                                        <p:attrNameLst>
                                          <p:attrName>ppt_h</p:attrName>
                                        </p:attrNameLst>
                                      </p:cBhvr>
                                      <p:tavLst>
                                        <p:tav tm="0">
                                          <p:val>
                                            <p:fltVal val="0"/>
                                          </p:val>
                                        </p:tav>
                                        <p:tav tm="100000">
                                          <p:val>
                                            <p:strVal val="#ppt_h"/>
                                          </p:val>
                                        </p:tav>
                                      </p:tavLst>
                                    </p:anim>
                                    <p:anim calcmode="lin" valueType="num">
                                      <p:cBhvr>
                                        <p:cTn id="178" dur="2000" fill="hold"/>
                                        <p:tgtEl>
                                          <p:spTgt spid="41"/>
                                        </p:tgtEl>
                                        <p:attrNameLst>
                                          <p:attrName>ppt_w</p:attrName>
                                        </p:attrNameLst>
                                      </p:cBhvr>
                                      <p:tavLst>
                                        <p:tav tm="0">
                                          <p:val>
                                            <p:fltVal val="0"/>
                                          </p:val>
                                        </p:tav>
                                        <p:tav tm="100000">
                                          <p:val>
                                            <p:strVal val="#ppt_w"/>
                                          </p:val>
                                        </p:tav>
                                      </p:tavLst>
                                    </p:anim>
                                  </p:childTnLst>
                                </p:cTn>
                              </p:par>
                              <p:par>
                                <p:cTn id="179" presetID="35" presetClass="entr" presetSubtype="0" fill="hold" grpId="0" nodeType="withEffect">
                                  <p:stCondLst>
                                    <p:cond delay="0"/>
                                  </p:stCondLst>
                                  <p:childTnLst>
                                    <p:set>
                                      <p:cBhvr>
                                        <p:cTn id="180" dur="1" fill="hold">
                                          <p:stCondLst>
                                            <p:cond delay="0"/>
                                          </p:stCondLst>
                                        </p:cTn>
                                        <p:tgtEl>
                                          <p:spTgt spid="42"/>
                                        </p:tgtEl>
                                        <p:attrNameLst>
                                          <p:attrName>style.visibility</p:attrName>
                                        </p:attrNameLst>
                                      </p:cBhvr>
                                      <p:to>
                                        <p:strVal val="visible"/>
                                      </p:to>
                                    </p:set>
                                    <p:animEffect transition="in" filter="fade">
                                      <p:cBhvr>
                                        <p:cTn id="181" dur="2000"/>
                                        <p:tgtEl>
                                          <p:spTgt spid="42"/>
                                        </p:tgtEl>
                                      </p:cBhvr>
                                    </p:animEffect>
                                    <p:anim calcmode="lin" valueType="num">
                                      <p:cBhvr>
                                        <p:cTn id="182" dur="2000" fill="hold"/>
                                        <p:tgtEl>
                                          <p:spTgt spid="42"/>
                                        </p:tgtEl>
                                        <p:attrNameLst>
                                          <p:attrName>style.rotation</p:attrName>
                                        </p:attrNameLst>
                                      </p:cBhvr>
                                      <p:tavLst>
                                        <p:tav tm="0">
                                          <p:val>
                                            <p:fltVal val="720"/>
                                          </p:val>
                                        </p:tav>
                                        <p:tav tm="100000">
                                          <p:val>
                                            <p:fltVal val="0"/>
                                          </p:val>
                                        </p:tav>
                                      </p:tavLst>
                                    </p:anim>
                                    <p:anim calcmode="lin" valueType="num">
                                      <p:cBhvr>
                                        <p:cTn id="183" dur="2000" fill="hold"/>
                                        <p:tgtEl>
                                          <p:spTgt spid="42"/>
                                        </p:tgtEl>
                                        <p:attrNameLst>
                                          <p:attrName>ppt_h</p:attrName>
                                        </p:attrNameLst>
                                      </p:cBhvr>
                                      <p:tavLst>
                                        <p:tav tm="0">
                                          <p:val>
                                            <p:fltVal val="0"/>
                                          </p:val>
                                        </p:tav>
                                        <p:tav tm="100000">
                                          <p:val>
                                            <p:strVal val="#ppt_h"/>
                                          </p:val>
                                        </p:tav>
                                      </p:tavLst>
                                    </p:anim>
                                    <p:anim calcmode="lin" valueType="num">
                                      <p:cBhvr>
                                        <p:cTn id="184" dur="2000" fill="hold"/>
                                        <p:tgtEl>
                                          <p:spTgt spid="42"/>
                                        </p:tgtEl>
                                        <p:attrNameLst>
                                          <p:attrName>ppt_w</p:attrName>
                                        </p:attrNameLst>
                                      </p:cBhvr>
                                      <p:tavLst>
                                        <p:tav tm="0">
                                          <p:val>
                                            <p:fltVal val="0"/>
                                          </p:val>
                                        </p:tav>
                                        <p:tav tm="100000">
                                          <p:val>
                                            <p:strVal val="#ppt_w"/>
                                          </p:val>
                                        </p:tav>
                                      </p:tavLst>
                                    </p:anim>
                                  </p:childTnLst>
                                </p:cTn>
                              </p:par>
                              <p:par>
                                <p:cTn id="185" presetID="35" presetClass="entr" presetSubtype="0" fill="hold" grpId="0" nodeType="withEffect">
                                  <p:stCondLst>
                                    <p:cond delay="0"/>
                                  </p:stCondLst>
                                  <p:childTnLst>
                                    <p:set>
                                      <p:cBhvr>
                                        <p:cTn id="186" dur="1" fill="hold">
                                          <p:stCondLst>
                                            <p:cond delay="0"/>
                                          </p:stCondLst>
                                        </p:cTn>
                                        <p:tgtEl>
                                          <p:spTgt spid="43"/>
                                        </p:tgtEl>
                                        <p:attrNameLst>
                                          <p:attrName>style.visibility</p:attrName>
                                        </p:attrNameLst>
                                      </p:cBhvr>
                                      <p:to>
                                        <p:strVal val="visible"/>
                                      </p:to>
                                    </p:set>
                                    <p:animEffect transition="in" filter="fade">
                                      <p:cBhvr>
                                        <p:cTn id="187" dur="2000"/>
                                        <p:tgtEl>
                                          <p:spTgt spid="43"/>
                                        </p:tgtEl>
                                      </p:cBhvr>
                                    </p:animEffect>
                                    <p:anim calcmode="lin" valueType="num">
                                      <p:cBhvr>
                                        <p:cTn id="188" dur="2000" fill="hold"/>
                                        <p:tgtEl>
                                          <p:spTgt spid="43"/>
                                        </p:tgtEl>
                                        <p:attrNameLst>
                                          <p:attrName>style.rotation</p:attrName>
                                        </p:attrNameLst>
                                      </p:cBhvr>
                                      <p:tavLst>
                                        <p:tav tm="0">
                                          <p:val>
                                            <p:fltVal val="720"/>
                                          </p:val>
                                        </p:tav>
                                        <p:tav tm="100000">
                                          <p:val>
                                            <p:fltVal val="0"/>
                                          </p:val>
                                        </p:tav>
                                      </p:tavLst>
                                    </p:anim>
                                    <p:anim calcmode="lin" valueType="num">
                                      <p:cBhvr>
                                        <p:cTn id="189" dur="2000" fill="hold"/>
                                        <p:tgtEl>
                                          <p:spTgt spid="43"/>
                                        </p:tgtEl>
                                        <p:attrNameLst>
                                          <p:attrName>ppt_h</p:attrName>
                                        </p:attrNameLst>
                                      </p:cBhvr>
                                      <p:tavLst>
                                        <p:tav tm="0">
                                          <p:val>
                                            <p:fltVal val="0"/>
                                          </p:val>
                                        </p:tav>
                                        <p:tav tm="100000">
                                          <p:val>
                                            <p:strVal val="#ppt_h"/>
                                          </p:val>
                                        </p:tav>
                                      </p:tavLst>
                                    </p:anim>
                                    <p:anim calcmode="lin" valueType="num">
                                      <p:cBhvr>
                                        <p:cTn id="190" dur="2000" fill="hold"/>
                                        <p:tgtEl>
                                          <p:spTgt spid="43"/>
                                        </p:tgtEl>
                                        <p:attrNameLst>
                                          <p:attrName>ppt_w</p:attrName>
                                        </p:attrNameLst>
                                      </p:cBhvr>
                                      <p:tavLst>
                                        <p:tav tm="0">
                                          <p:val>
                                            <p:fltVal val="0"/>
                                          </p:val>
                                        </p:tav>
                                        <p:tav tm="100000">
                                          <p:val>
                                            <p:strVal val="#ppt_w"/>
                                          </p:val>
                                        </p:tav>
                                      </p:tavLst>
                                    </p:anim>
                                  </p:childTnLst>
                                </p:cTn>
                              </p:par>
                              <p:par>
                                <p:cTn id="191" presetID="35" presetClass="entr" presetSubtype="0" fill="hold" grpId="0" nodeType="withEffect">
                                  <p:stCondLst>
                                    <p:cond delay="0"/>
                                  </p:stCondLst>
                                  <p:childTnLst>
                                    <p:set>
                                      <p:cBhvr>
                                        <p:cTn id="192" dur="1" fill="hold">
                                          <p:stCondLst>
                                            <p:cond delay="0"/>
                                          </p:stCondLst>
                                        </p:cTn>
                                        <p:tgtEl>
                                          <p:spTgt spid="44"/>
                                        </p:tgtEl>
                                        <p:attrNameLst>
                                          <p:attrName>style.visibility</p:attrName>
                                        </p:attrNameLst>
                                      </p:cBhvr>
                                      <p:to>
                                        <p:strVal val="visible"/>
                                      </p:to>
                                    </p:set>
                                    <p:animEffect transition="in" filter="fade">
                                      <p:cBhvr>
                                        <p:cTn id="193" dur="2000"/>
                                        <p:tgtEl>
                                          <p:spTgt spid="44"/>
                                        </p:tgtEl>
                                      </p:cBhvr>
                                    </p:animEffect>
                                    <p:anim calcmode="lin" valueType="num">
                                      <p:cBhvr>
                                        <p:cTn id="194" dur="2000" fill="hold"/>
                                        <p:tgtEl>
                                          <p:spTgt spid="44"/>
                                        </p:tgtEl>
                                        <p:attrNameLst>
                                          <p:attrName>style.rotation</p:attrName>
                                        </p:attrNameLst>
                                      </p:cBhvr>
                                      <p:tavLst>
                                        <p:tav tm="0">
                                          <p:val>
                                            <p:fltVal val="720"/>
                                          </p:val>
                                        </p:tav>
                                        <p:tav tm="100000">
                                          <p:val>
                                            <p:fltVal val="0"/>
                                          </p:val>
                                        </p:tav>
                                      </p:tavLst>
                                    </p:anim>
                                    <p:anim calcmode="lin" valueType="num">
                                      <p:cBhvr>
                                        <p:cTn id="195" dur="2000" fill="hold"/>
                                        <p:tgtEl>
                                          <p:spTgt spid="44"/>
                                        </p:tgtEl>
                                        <p:attrNameLst>
                                          <p:attrName>ppt_h</p:attrName>
                                        </p:attrNameLst>
                                      </p:cBhvr>
                                      <p:tavLst>
                                        <p:tav tm="0">
                                          <p:val>
                                            <p:fltVal val="0"/>
                                          </p:val>
                                        </p:tav>
                                        <p:tav tm="100000">
                                          <p:val>
                                            <p:strVal val="#ppt_h"/>
                                          </p:val>
                                        </p:tav>
                                      </p:tavLst>
                                    </p:anim>
                                    <p:anim calcmode="lin" valueType="num">
                                      <p:cBhvr>
                                        <p:cTn id="196" dur="2000" fill="hold"/>
                                        <p:tgtEl>
                                          <p:spTgt spid="44"/>
                                        </p:tgtEl>
                                        <p:attrNameLst>
                                          <p:attrName>ppt_w</p:attrName>
                                        </p:attrNameLst>
                                      </p:cBhvr>
                                      <p:tavLst>
                                        <p:tav tm="0">
                                          <p:val>
                                            <p:fltVal val="0"/>
                                          </p:val>
                                        </p:tav>
                                        <p:tav tm="100000">
                                          <p:val>
                                            <p:strVal val="#ppt_w"/>
                                          </p:val>
                                        </p:tav>
                                      </p:tavLst>
                                    </p:anim>
                                  </p:childTnLst>
                                </p:cTn>
                              </p:par>
                              <p:par>
                                <p:cTn id="197" presetID="35" presetClass="entr" presetSubtype="0" fill="hold" grpId="0" nodeType="withEffect">
                                  <p:stCondLst>
                                    <p:cond delay="0"/>
                                  </p:stCondLst>
                                  <p:childTnLst>
                                    <p:set>
                                      <p:cBhvr>
                                        <p:cTn id="198" dur="1" fill="hold">
                                          <p:stCondLst>
                                            <p:cond delay="0"/>
                                          </p:stCondLst>
                                        </p:cTn>
                                        <p:tgtEl>
                                          <p:spTgt spid="45"/>
                                        </p:tgtEl>
                                        <p:attrNameLst>
                                          <p:attrName>style.visibility</p:attrName>
                                        </p:attrNameLst>
                                      </p:cBhvr>
                                      <p:to>
                                        <p:strVal val="visible"/>
                                      </p:to>
                                    </p:set>
                                    <p:animEffect transition="in" filter="fade">
                                      <p:cBhvr>
                                        <p:cTn id="199" dur="2000"/>
                                        <p:tgtEl>
                                          <p:spTgt spid="45"/>
                                        </p:tgtEl>
                                      </p:cBhvr>
                                    </p:animEffect>
                                    <p:anim calcmode="lin" valueType="num">
                                      <p:cBhvr>
                                        <p:cTn id="200" dur="2000" fill="hold"/>
                                        <p:tgtEl>
                                          <p:spTgt spid="45"/>
                                        </p:tgtEl>
                                        <p:attrNameLst>
                                          <p:attrName>style.rotation</p:attrName>
                                        </p:attrNameLst>
                                      </p:cBhvr>
                                      <p:tavLst>
                                        <p:tav tm="0">
                                          <p:val>
                                            <p:fltVal val="720"/>
                                          </p:val>
                                        </p:tav>
                                        <p:tav tm="100000">
                                          <p:val>
                                            <p:fltVal val="0"/>
                                          </p:val>
                                        </p:tav>
                                      </p:tavLst>
                                    </p:anim>
                                    <p:anim calcmode="lin" valueType="num">
                                      <p:cBhvr>
                                        <p:cTn id="201" dur="2000" fill="hold"/>
                                        <p:tgtEl>
                                          <p:spTgt spid="45"/>
                                        </p:tgtEl>
                                        <p:attrNameLst>
                                          <p:attrName>ppt_h</p:attrName>
                                        </p:attrNameLst>
                                      </p:cBhvr>
                                      <p:tavLst>
                                        <p:tav tm="0">
                                          <p:val>
                                            <p:fltVal val="0"/>
                                          </p:val>
                                        </p:tav>
                                        <p:tav tm="100000">
                                          <p:val>
                                            <p:strVal val="#ppt_h"/>
                                          </p:val>
                                        </p:tav>
                                      </p:tavLst>
                                    </p:anim>
                                    <p:anim calcmode="lin" valueType="num">
                                      <p:cBhvr>
                                        <p:cTn id="202" dur="2000" fill="hold"/>
                                        <p:tgtEl>
                                          <p:spTgt spid="45"/>
                                        </p:tgtEl>
                                        <p:attrNameLst>
                                          <p:attrName>ppt_w</p:attrName>
                                        </p:attrNameLst>
                                      </p:cBhvr>
                                      <p:tavLst>
                                        <p:tav tm="0">
                                          <p:val>
                                            <p:fltVal val="0"/>
                                          </p:val>
                                        </p:tav>
                                        <p:tav tm="100000">
                                          <p:val>
                                            <p:strVal val="#ppt_w"/>
                                          </p:val>
                                        </p:tav>
                                      </p:tavLst>
                                    </p:anim>
                                  </p:childTnLst>
                                </p:cTn>
                              </p:par>
                              <p:par>
                                <p:cTn id="203" presetID="35" presetClass="entr" presetSubtype="0" fill="hold" grpId="0" nodeType="withEffect">
                                  <p:stCondLst>
                                    <p:cond delay="0"/>
                                  </p:stCondLst>
                                  <p:childTnLst>
                                    <p:set>
                                      <p:cBhvr>
                                        <p:cTn id="204" dur="1" fill="hold">
                                          <p:stCondLst>
                                            <p:cond delay="0"/>
                                          </p:stCondLst>
                                        </p:cTn>
                                        <p:tgtEl>
                                          <p:spTgt spid="64"/>
                                        </p:tgtEl>
                                        <p:attrNameLst>
                                          <p:attrName>style.visibility</p:attrName>
                                        </p:attrNameLst>
                                      </p:cBhvr>
                                      <p:to>
                                        <p:strVal val="visible"/>
                                      </p:to>
                                    </p:set>
                                    <p:animEffect transition="in" filter="fade">
                                      <p:cBhvr>
                                        <p:cTn id="205" dur="2000"/>
                                        <p:tgtEl>
                                          <p:spTgt spid="64"/>
                                        </p:tgtEl>
                                      </p:cBhvr>
                                    </p:animEffect>
                                    <p:anim calcmode="lin" valueType="num">
                                      <p:cBhvr>
                                        <p:cTn id="206" dur="2000" fill="hold"/>
                                        <p:tgtEl>
                                          <p:spTgt spid="64"/>
                                        </p:tgtEl>
                                        <p:attrNameLst>
                                          <p:attrName>style.rotation</p:attrName>
                                        </p:attrNameLst>
                                      </p:cBhvr>
                                      <p:tavLst>
                                        <p:tav tm="0">
                                          <p:val>
                                            <p:fltVal val="720"/>
                                          </p:val>
                                        </p:tav>
                                        <p:tav tm="100000">
                                          <p:val>
                                            <p:fltVal val="0"/>
                                          </p:val>
                                        </p:tav>
                                      </p:tavLst>
                                    </p:anim>
                                    <p:anim calcmode="lin" valueType="num">
                                      <p:cBhvr>
                                        <p:cTn id="207" dur="2000" fill="hold"/>
                                        <p:tgtEl>
                                          <p:spTgt spid="64"/>
                                        </p:tgtEl>
                                        <p:attrNameLst>
                                          <p:attrName>ppt_h</p:attrName>
                                        </p:attrNameLst>
                                      </p:cBhvr>
                                      <p:tavLst>
                                        <p:tav tm="0">
                                          <p:val>
                                            <p:fltVal val="0"/>
                                          </p:val>
                                        </p:tav>
                                        <p:tav tm="100000">
                                          <p:val>
                                            <p:strVal val="#ppt_h"/>
                                          </p:val>
                                        </p:tav>
                                      </p:tavLst>
                                    </p:anim>
                                    <p:anim calcmode="lin" valueType="num">
                                      <p:cBhvr>
                                        <p:cTn id="208" dur="2000" fill="hold"/>
                                        <p:tgtEl>
                                          <p:spTgt spid="64"/>
                                        </p:tgtEl>
                                        <p:attrNameLst>
                                          <p:attrName>ppt_w</p:attrName>
                                        </p:attrNameLst>
                                      </p:cBhvr>
                                      <p:tavLst>
                                        <p:tav tm="0">
                                          <p:val>
                                            <p:fltVal val="0"/>
                                          </p:val>
                                        </p:tav>
                                        <p:tav tm="100000">
                                          <p:val>
                                            <p:strVal val="#ppt_w"/>
                                          </p:val>
                                        </p:tav>
                                      </p:tavLst>
                                    </p:anim>
                                  </p:childTnLst>
                                </p:cTn>
                              </p:par>
                              <p:par>
                                <p:cTn id="209" presetID="35" presetClass="entr" presetSubtype="0" fill="hold" grpId="0" nodeType="withEffect">
                                  <p:stCondLst>
                                    <p:cond delay="0"/>
                                  </p:stCondLst>
                                  <p:childTnLst>
                                    <p:set>
                                      <p:cBhvr>
                                        <p:cTn id="210" dur="1" fill="hold">
                                          <p:stCondLst>
                                            <p:cond delay="0"/>
                                          </p:stCondLst>
                                        </p:cTn>
                                        <p:tgtEl>
                                          <p:spTgt spid="65"/>
                                        </p:tgtEl>
                                        <p:attrNameLst>
                                          <p:attrName>style.visibility</p:attrName>
                                        </p:attrNameLst>
                                      </p:cBhvr>
                                      <p:to>
                                        <p:strVal val="visible"/>
                                      </p:to>
                                    </p:set>
                                    <p:animEffect transition="in" filter="fade">
                                      <p:cBhvr>
                                        <p:cTn id="211" dur="2000"/>
                                        <p:tgtEl>
                                          <p:spTgt spid="65"/>
                                        </p:tgtEl>
                                      </p:cBhvr>
                                    </p:animEffect>
                                    <p:anim calcmode="lin" valueType="num">
                                      <p:cBhvr>
                                        <p:cTn id="212" dur="2000" fill="hold"/>
                                        <p:tgtEl>
                                          <p:spTgt spid="65"/>
                                        </p:tgtEl>
                                        <p:attrNameLst>
                                          <p:attrName>style.rotation</p:attrName>
                                        </p:attrNameLst>
                                      </p:cBhvr>
                                      <p:tavLst>
                                        <p:tav tm="0">
                                          <p:val>
                                            <p:fltVal val="720"/>
                                          </p:val>
                                        </p:tav>
                                        <p:tav tm="100000">
                                          <p:val>
                                            <p:fltVal val="0"/>
                                          </p:val>
                                        </p:tav>
                                      </p:tavLst>
                                    </p:anim>
                                    <p:anim calcmode="lin" valueType="num">
                                      <p:cBhvr>
                                        <p:cTn id="213" dur="2000" fill="hold"/>
                                        <p:tgtEl>
                                          <p:spTgt spid="65"/>
                                        </p:tgtEl>
                                        <p:attrNameLst>
                                          <p:attrName>ppt_h</p:attrName>
                                        </p:attrNameLst>
                                      </p:cBhvr>
                                      <p:tavLst>
                                        <p:tav tm="0">
                                          <p:val>
                                            <p:fltVal val="0"/>
                                          </p:val>
                                        </p:tav>
                                        <p:tav tm="100000">
                                          <p:val>
                                            <p:strVal val="#ppt_h"/>
                                          </p:val>
                                        </p:tav>
                                      </p:tavLst>
                                    </p:anim>
                                    <p:anim calcmode="lin" valueType="num">
                                      <p:cBhvr>
                                        <p:cTn id="214" dur="2000" fill="hold"/>
                                        <p:tgtEl>
                                          <p:spTgt spid="65"/>
                                        </p:tgtEl>
                                        <p:attrNameLst>
                                          <p:attrName>ppt_w</p:attrName>
                                        </p:attrNameLst>
                                      </p:cBhvr>
                                      <p:tavLst>
                                        <p:tav tm="0">
                                          <p:val>
                                            <p:fltVal val="0"/>
                                          </p:val>
                                        </p:tav>
                                        <p:tav tm="100000">
                                          <p:val>
                                            <p:strVal val="#ppt_w"/>
                                          </p:val>
                                        </p:tav>
                                      </p:tavLst>
                                    </p:anim>
                                  </p:childTnLst>
                                </p:cTn>
                              </p:par>
                              <p:par>
                                <p:cTn id="215" presetID="35" presetClass="entr" presetSubtype="0" fill="hold" grpId="0" nodeType="withEffect">
                                  <p:stCondLst>
                                    <p:cond delay="0"/>
                                  </p:stCondLst>
                                  <p:childTnLst>
                                    <p:set>
                                      <p:cBhvr>
                                        <p:cTn id="216" dur="1" fill="hold">
                                          <p:stCondLst>
                                            <p:cond delay="0"/>
                                          </p:stCondLst>
                                        </p:cTn>
                                        <p:tgtEl>
                                          <p:spTgt spid="66"/>
                                        </p:tgtEl>
                                        <p:attrNameLst>
                                          <p:attrName>style.visibility</p:attrName>
                                        </p:attrNameLst>
                                      </p:cBhvr>
                                      <p:to>
                                        <p:strVal val="visible"/>
                                      </p:to>
                                    </p:set>
                                    <p:animEffect transition="in" filter="fade">
                                      <p:cBhvr>
                                        <p:cTn id="217" dur="2000"/>
                                        <p:tgtEl>
                                          <p:spTgt spid="66"/>
                                        </p:tgtEl>
                                      </p:cBhvr>
                                    </p:animEffect>
                                    <p:anim calcmode="lin" valueType="num">
                                      <p:cBhvr>
                                        <p:cTn id="218" dur="2000" fill="hold"/>
                                        <p:tgtEl>
                                          <p:spTgt spid="66"/>
                                        </p:tgtEl>
                                        <p:attrNameLst>
                                          <p:attrName>style.rotation</p:attrName>
                                        </p:attrNameLst>
                                      </p:cBhvr>
                                      <p:tavLst>
                                        <p:tav tm="0">
                                          <p:val>
                                            <p:fltVal val="720"/>
                                          </p:val>
                                        </p:tav>
                                        <p:tav tm="100000">
                                          <p:val>
                                            <p:fltVal val="0"/>
                                          </p:val>
                                        </p:tav>
                                      </p:tavLst>
                                    </p:anim>
                                    <p:anim calcmode="lin" valueType="num">
                                      <p:cBhvr>
                                        <p:cTn id="219" dur="2000" fill="hold"/>
                                        <p:tgtEl>
                                          <p:spTgt spid="66"/>
                                        </p:tgtEl>
                                        <p:attrNameLst>
                                          <p:attrName>ppt_h</p:attrName>
                                        </p:attrNameLst>
                                      </p:cBhvr>
                                      <p:tavLst>
                                        <p:tav tm="0">
                                          <p:val>
                                            <p:fltVal val="0"/>
                                          </p:val>
                                        </p:tav>
                                        <p:tav tm="100000">
                                          <p:val>
                                            <p:strVal val="#ppt_h"/>
                                          </p:val>
                                        </p:tav>
                                      </p:tavLst>
                                    </p:anim>
                                    <p:anim calcmode="lin" valueType="num">
                                      <p:cBhvr>
                                        <p:cTn id="220" dur="2000" fill="hold"/>
                                        <p:tgtEl>
                                          <p:spTgt spid="66"/>
                                        </p:tgtEl>
                                        <p:attrNameLst>
                                          <p:attrName>ppt_w</p:attrName>
                                        </p:attrNameLst>
                                      </p:cBhvr>
                                      <p:tavLst>
                                        <p:tav tm="0">
                                          <p:val>
                                            <p:fltVal val="0"/>
                                          </p:val>
                                        </p:tav>
                                        <p:tav tm="100000">
                                          <p:val>
                                            <p:strVal val="#ppt_w"/>
                                          </p:val>
                                        </p:tav>
                                      </p:tavLst>
                                    </p:anim>
                                  </p:childTnLst>
                                </p:cTn>
                              </p:par>
                              <p:par>
                                <p:cTn id="221" presetID="35" presetClass="entr" presetSubtype="0" fill="hold" grpId="0" nodeType="withEffect">
                                  <p:stCondLst>
                                    <p:cond delay="0"/>
                                  </p:stCondLst>
                                  <p:childTnLst>
                                    <p:set>
                                      <p:cBhvr>
                                        <p:cTn id="222" dur="1" fill="hold">
                                          <p:stCondLst>
                                            <p:cond delay="0"/>
                                          </p:stCondLst>
                                        </p:cTn>
                                        <p:tgtEl>
                                          <p:spTgt spid="67"/>
                                        </p:tgtEl>
                                        <p:attrNameLst>
                                          <p:attrName>style.visibility</p:attrName>
                                        </p:attrNameLst>
                                      </p:cBhvr>
                                      <p:to>
                                        <p:strVal val="visible"/>
                                      </p:to>
                                    </p:set>
                                    <p:animEffect transition="in" filter="fade">
                                      <p:cBhvr>
                                        <p:cTn id="223" dur="2000"/>
                                        <p:tgtEl>
                                          <p:spTgt spid="67"/>
                                        </p:tgtEl>
                                      </p:cBhvr>
                                    </p:animEffect>
                                    <p:anim calcmode="lin" valueType="num">
                                      <p:cBhvr>
                                        <p:cTn id="224" dur="2000" fill="hold"/>
                                        <p:tgtEl>
                                          <p:spTgt spid="67"/>
                                        </p:tgtEl>
                                        <p:attrNameLst>
                                          <p:attrName>style.rotation</p:attrName>
                                        </p:attrNameLst>
                                      </p:cBhvr>
                                      <p:tavLst>
                                        <p:tav tm="0">
                                          <p:val>
                                            <p:fltVal val="720"/>
                                          </p:val>
                                        </p:tav>
                                        <p:tav tm="100000">
                                          <p:val>
                                            <p:fltVal val="0"/>
                                          </p:val>
                                        </p:tav>
                                      </p:tavLst>
                                    </p:anim>
                                    <p:anim calcmode="lin" valueType="num">
                                      <p:cBhvr>
                                        <p:cTn id="225" dur="2000" fill="hold"/>
                                        <p:tgtEl>
                                          <p:spTgt spid="67"/>
                                        </p:tgtEl>
                                        <p:attrNameLst>
                                          <p:attrName>ppt_h</p:attrName>
                                        </p:attrNameLst>
                                      </p:cBhvr>
                                      <p:tavLst>
                                        <p:tav tm="0">
                                          <p:val>
                                            <p:fltVal val="0"/>
                                          </p:val>
                                        </p:tav>
                                        <p:tav tm="100000">
                                          <p:val>
                                            <p:strVal val="#ppt_h"/>
                                          </p:val>
                                        </p:tav>
                                      </p:tavLst>
                                    </p:anim>
                                    <p:anim calcmode="lin" valueType="num">
                                      <p:cBhvr>
                                        <p:cTn id="226" dur="2000" fill="hold"/>
                                        <p:tgtEl>
                                          <p:spTgt spid="67"/>
                                        </p:tgtEl>
                                        <p:attrNameLst>
                                          <p:attrName>ppt_w</p:attrName>
                                        </p:attrNameLst>
                                      </p:cBhvr>
                                      <p:tavLst>
                                        <p:tav tm="0">
                                          <p:val>
                                            <p:fltVal val="0"/>
                                          </p:val>
                                        </p:tav>
                                        <p:tav tm="100000">
                                          <p:val>
                                            <p:strVal val="#ppt_w"/>
                                          </p:val>
                                        </p:tav>
                                      </p:tavLst>
                                    </p:anim>
                                  </p:childTnLst>
                                </p:cTn>
                              </p:par>
                              <p:par>
                                <p:cTn id="227" presetID="35" presetClass="entr" presetSubtype="0" fill="hold" grpId="0" nodeType="withEffect">
                                  <p:stCondLst>
                                    <p:cond delay="0"/>
                                  </p:stCondLst>
                                  <p:childTnLst>
                                    <p:set>
                                      <p:cBhvr>
                                        <p:cTn id="228" dur="1" fill="hold">
                                          <p:stCondLst>
                                            <p:cond delay="0"/>
                                          </p:stCondLst>
                                        </p:cTn>
                                        <p:tgtEl>
                                          <p:spTgt spid="68"/>
                                        </p:tgtEl>
                                        <p:attrNameLst>
                                          <p:attrName>style.visibility</p:attrName>
                                        </p:attrNameLst>
                                      </p:cBhvr>
                                      <p:to>
                                        <p:strVal val="visible"/>
                                      </p:to>
                                    </p:set>
                                    <p:animEffect transition="in" filter="fade">
                                      <p:cBhvr>
                                        <p:cTn id="229" dur="2000"/>
                                        <p:tgtEl>
                                          <p:spTgt spid="68"/>
                                        </p:tgtEl>
                                      </p:cBhvr>
                                    </p:animEffect>
                                    <p:anim calcmode="lin" valueType="num">
                                      <p:cBhvr>
                                        <p:cTn id="230" dur="2000" fill="hold"/>
                                        <p:tgtEl>
                                          <p:spTgt spid="68"/>
                                        </p:tgtEl>
                                        <p:attrNameLst>
                                          <p:attrName>style.rotation</p:attrName>
                                        </p:attrNameLst>
                                      </p:cBhvr>
                                      <p:tavLst>
                                        <p:tav tm="0">
                                          <p:val>
                                            <p:fltVal val="720"/>
                                          </p:val>
                                        </p:tav>
                                        <p:tav tm="100000">
                                          <p:val>
                                            <p:fltVal val="0"/>
                                          </p:val>
                                        </p:tav>
                                      </p:tavLst>
                                    </p:anim>
                                    <p:anim calcmode="lin" valueType="num">
                                      <p:cBhvr>
                                        <p:cTn id="231" dur="2000" fill="hold"/>
                                        <p:tgtEl>
                                          <p:spTgt spid="68"/>
                                        </p:tgtEl>
                                        <p:attrNameLst>
                                          <p:attrName>ppt_h</p:attrName>
                                        </p:attrNameLst>
                                      </p:cBhvr>
                                      <p:tavLst>
                                        <p:tav tm="0">
                                          <p:val>
                                            <p:fltVal val="0"/>
                                          </p:val>
                                        </p:tav>
                                        <p:tav tm="100000">
                                          <p:val>
                                            <p:strVal val="#ppt_h"/>
                                          </p:val>
                                        </p:tav>
                                      </p:tavLst>
                                    </p:anim>
                                    <p:anim calcmode="lin" valueType="num">
                                      <p:cBhvr>
                                        <p:cTn id="232" dur="2000" fill="hold"/>
                                        <p:tgtEl>
                                          <p:spTgt spid="68"/>
                                        </p:tgtEl>
                                        <p:attrNameLst>
                                          <p:attrName>ppt_w</p:attrName>
                                        </p:attrNameLst>
                                      </p:cBhvr>
                                      <p:tavLst>
                                        <p:tav tm="0">
                                          <p:val>
                                            <p:fltVal val="0"/>
                                          </p:val>
                                        </p:tav>
                                        <p:tav tm="100000">
                                          <p:val>
                                            <p:strVal val="#ppt_w"/>
                                          </p:val>
                                        </p:tav>
                                      </p:tavLst>
                                    </p:anim>
                                  </p:childTnLst>
                                </p:cTn>
                              </p:par>
                              <p:par>
                                <p:cTn id="233" presetID="35" presetClass="entr" presetSubtype="0" fill="hold" grpId="0" nodeType="withEffect">
                                  <p:stCondLst>
                                    <p:cond delay="0"/>
                                  </p:stCondLst>
                                  <p:childTnLst>
                                    <p:set>
                                      <p:cBhvr>
                                        <p:cTn id="234" dur="1" fill="hold">
                                          <p:stCondLst>
                                            <p:cond delay="0"/>
                                          </p:stCondLst>
                                        </p:cTn>
                                        <p:tgtEl>
                                          <p:spTgt spid="69"/>
                                        </p:tgtEl>
                                        <p:attrNameLst>
                                          <p:attrName>style.visibility</p:attrName>
                                        </p:attrNameLst>
                                      </p:cBhvr>
                                      <p:to>
                                        <p:strVal val="visible"/>
                                      </p:to>
                                    </p:set>
                                    <p:animEffect transition="in" filter="fade">
                                      <p:cBhvr>
                                        <p:cTn id="235" dur="2000"/>
                                        <p:tgtEl>
                                          <p:spTgt spid="69"/>
                                        </p:tgtEl>
                                      </p:cBhvr>
                                    </p:animEffect>
                                    <p:anim calcmode="lin" valueType="num">
                                      <p:cBhvr>
                                        <p:cTn id="236" dur="2000" fill="hold"/>
                                        <p:tgtEl>
                                          <p:spTgt spid="69"/>
                                        </p:tgtEl>
                                        <p:attrNameLst>
                                          <p:attrName>style.rotation</p:attrName>
                                        </p:attrNameLst>
                                      </p:cBhvr>
                                      <p:tavLst>
                                        <p:tav tm="0">
                                          <p:val>
                                            <p:fltVal val="720"/>
                                          </p:val>
                                        </p:tav>
                                        <p:tav tm="100000">
                                          <p:val>
                                            <p:fltVal val="0"/>
                                          </p:val>
                                        </p:tav>
                                      </p:tavLst>
                                    </p:anim>
                                    <p:anim calcmode="lin" valueType="num">
                                      <p:cBhvr>
                                        <p:cTn id="237" dur="2000" fill="hold"/>
                                        <p:tgtEl>
                                          <p:spTgt spid="69"/>
                                        </p:tgtEl>
                                        <p:attrNameLst>
                                          <p:attrName>ppt_h</p:attrName>
                                        </p:attrNameLst>
                                      </p:cBhvr>
                                      <p:tavLst>
                                        <p:tav tm="0">
                                          <p:val>
                                            <p:fltVal val="0"/>
                                          </p:val>
                                        </p:tav>
                                        <p:tav tm="100000">
                                          <p:val>
                                            <p:strVal val="#ppt_h"/>
                                          </p:val>
                                        </p:tav>
                                      </p:tavLst>
                                    </p:anim>
                                    <p:anim calcmode="lin" valueType="num">
                                      <p:cBhvr>
                                        <p:cTn id="238" dur="2000" fill="hold"/>
                                        <p:tgtEl>
                                          <p:spTgt spid="69"/>
                                        </p:tgtEl>
                                        <p:attrNameLst>
                                          <p:attrName>ppt_w</p:attrName>
                                        </p:attrNameLst>
                                      </p:cBhvr>
                                      <p:tavLst>
                                        <p:tav tm="0">
                                          <p:val>
                                            <p:fltVal val="0"/>
                                          </p:val>
                                        </p:tav>
                                        <p:tav tm="100000">
                                          <p:val>
                                            <p:strVal val="#ppt_w"/>
                                          </p:val>
                                        </p:tav>
                                      </p:tavLst>
                                    </p:anim>
                                  </p:childTnLst>
                                </p:cTn>
                              </p:par>
                              <p:par>
                                <p:cTn id="239" presetID="35" presetClass="entr" presetSubtype="0" fill="hold" grpId="0" nodeType="withEffect">
                                  <p:stCondLst>
                                    <p:cond delay="0"/>
                                  </p:stCondLst>
                                  <p:childTnLst>
                                    <p:set>
                                      <p:cBhvr>
                                        <p:cTn id="240" dur="1" fill="hold">
                                          <p:stCondLst>
                                            <p:cond delay="0"/>
                                          </p:stCondLst>
                                        </p:cTn>
                                        <p:tgtEl>
                                          <p:spTgt spid="70"/>
                                        </p:tgtEl>
                                        <p:attrNameLst>
                                          <p:attrName>style.visibility</p:attrName>
                                        </p:attrNameLst>
                                      </p:cBhvr>
                                      <p:to>
                                        <p:strVal val="visible"/>
                                      </p:to>
                                    </p:set>
                                    <p:animEffect transition="in" filter="fade">
                                      <p:cBhvr>
                                        <p:cTn id="241" dur="2000"/>
                                        <p:tgtEl>
                                          <p:spTgt spid="70"/>
                                        </p:tgtEl>
                                      </p:cBhvr>
                                    </p:animEffect>
                                    <p:anim calcmode="lin" valueType="num">
                                      <p:cBhvr>
                                        <p:cTn id="242" dur="2000" fill="hold"/>
                                        <p:tgtEl>
                                          <p:spTgt spid="70"/>
                                        </p:tgtEl>
                                        <p:attrNameLst>
                                          <p:attrName>style.rotation</p:attrName>
                                        </p:attrNameLst>
                                      </p:cBhvr>
                                      <p:tavLst>
                                        <p:tav tm="0">
                                          <p:val>
                                            <p:fltVal val="720"/>
                                          </p:val>
                                        </p:tav>
                                        <p:tav tm="100000">
                                          <p:val>
                                            <p:fltVal val="0"/>
                                          </p:val>
                                        </p:tav>
                                      </p:tavLst>
                                    </p:anim>
                                    <p:anim calcmode="lin" valueType="num">
                                      <p:cBhvr>
                                        <p:cTn id="243" dur="2000" fill="hold"/>
                                        <p:tgtEl>
                                          <p:spTgt spid="70"/>
                                        </p:tgtEl>
                                        <p:attrNameLst>
                                          <p:attrName>ppt_h</p:attrName>
                                        </p:attrNameLst>
                                      </p:cBhvr>
                                      <p:tavLst>
                                        <p:tav tm="0">
                                          <p:val>
                                            <p:fltVal val="0"/>
                                          </p:val>
                                        </p:tav>
                                        <p:tav tm="100000">
                                          <p:val>
                                            <p:strVal val="#ppt_h"/>
                                          </p:val>
                                        </p:tav>
                                      </p:tavLst>
                                    </p:anim>
                                    <p:anim calcmode="lin" valueType="num">
                                      <p:cBhvr>
                                        <p:cTn id="244" dur="2000" fill="hold"/>
                                        <p:tgtEl>
                                          <p:spTgt spid="70"/>
                                        </p:tgtEl>
                                        <p:attrNameLst>
                                          <p:attrName>ppt_w</p:attrName>
                                        </p:attrNameLst>
                                      </p:cBhvr>
                                      <p:tavLst>
                                        <p:tav tm="0">
                                          <p:val>
                                            <p:fltVal val="0"/>
                                          </p:val>
                                        </p:tav>
                                        <p:tav tm="100000">
                                          <p:val>
                                            <p:strVal val="#ppt_w"/>
                                          </p:val>
                                        </p:tav>
                                      </p:tavLst>
                                    </p:anim>
                                  </p:childTnLst>
                                </p:cTn>
                              </p:par>
                              <p:par>
                                <p:cTn id="245" presetID="35" presetClass="entr" presetSubtype="0"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Effect transition="in" filter="fade">
                                      <p:cBhvr>
                                        <p:cTn id="247" dur="2000"/>
                                        <p:tgtEl>
                                          <p:spTgt spid="71"/>
                                        </p:tgtEl>
                                      </p:cBhvr>
                                    </p:animEffect>
                                    <p:anim calcmode="lin" valueType="num">
                                      <p:cBhvr>
                                        <p:cTn id="248" dur="2000" fill="hold"/>
                                        <p:tgtEl>
                                          <p:spTgt spid="71"/>
                                        </p:tgtEl>
                                        <p:attrNameLst>
                                          <p:attrName>style.rotation</p:attrName>
                                        </p:attrNameLst>
                                      </p:cBhvr>
                                      <p:tavLst>
                                        <p:tav tm="0">
                                          <p:val>
                                            <p:fltVal val="720"/>
                                          </p:val>
                                        </p:tav>
                                        <p:tav tm="100000">
                                          <p:val>
                                            <p:fltVal val="0"/>
                                          </p:val>
                                        </p:tav>
                                      </p:tavLst>
                                    </p:anim>
                                    <p:anim calcmode="lin" valueType="num">
                                      <p:cBhvr>
                                        <p:cTn id="249" dur="2000" fill="hold"/>
                                        <p:tgtEl>
                                          <p:spTgt spid="71"/>
                                        </p:tgtEl>
                                        <p:attrNameLst>
                                          <p:attrName>ppt_h</p:attrName>
                                        </p:attrNameLst>
                                      </p:cBhvr>
                                      <p:tavLst>
                                        <p:tav tm="0">
                                          <p:val>
                                            <p:fltVal val="0"/>
                                          </p:val>
                                        </p:tav>
                                        <p:tav tm="100000">
                                          <p:val>
                                            <p:strVal val="#ppt_h"/>
                                          </p:val>
                                        </p:tav>
                                      </p:tavLst>
                                    </p:anim>
                                    <p:anim calcmode="lin" valueType="num">
                                      <p:cBhvr>
                                        <p:cTn id="250" dur="2000" fill="hold"/>
                                        <p:tgtEl>
                                          <p:spTgt spid="71"/>
                                        </p:tgtEl>
                                        <p:attrNameLst>
                                          <p:attrName>ppt_w</p:attrName>
                                        </p:attrNameLst>
                                      </p:cBhvr>
                                      <p:tavLst>
                                        <p:tav tm="0">
                                          <p:val>
                                            <p:fltVal val="0"/>
                                          </p:val>
                                        </p:tav>
                                        <p:tav tm="100000">
                                          <p:val>
                                            <p:strVal val="#ppt_w"/>
                                          </p:val>
                                        </p:tav>
                                      </p:tavLst>
                                    </p:anim>
                                  </p:childTnLst>
                                </p:cTn>
                              </p:par>
                              <p:par>
                                <p:cTn id="251" presetID="35" presetClass="entr" presetSubtype="0" fill="hold" grpId="0" nodeType="withEffect">
                                  <p:stCondLst>
                                    <p:cond delay="0"/>
                                  </p:stCondLst>
                                  <p:childTnLst>
                                    <p:set>
                                      <p:cBhvr>
                                        <p:cTn id="252" dur="1" fill="hold">
                                          <p:stCondLst>
                                            <p:cond delay="0"/>
                                          </p:stCondLst>
                                        </p:cTn>
                                        <p:tgtEl>
                                          <p:spTgt spid="72"/>
                                        </p:tgtEl>
                                        <p:attrNameLst>
                                          <p:attrName>style.visibility</p:attrName>
                                        </p:attrNameLst>
                                      </p:cBhvr>
                                      <p:to>
                                        <p:strVal val="visible"/>
                                      </p:to>
                                    </p:set>
                                    <p:animEffect transition="in" filter="fade">
                                      <p:cBhvr>
                                        <p:cTn id="253" dur="2000"/>
                                        <p:tgtEl>
                                          <p:spTgt spid="72"/>
                                        </p:tgtEl>
                                      </p:cBhvr>
                                    </p:animEffect>
                                    <p:anim calcmode="lin" valueType="num">
                                      <p:cBhvr>
                                        <p:cTn id="254" dur="2000" fill="hold"/>
                                        <p:tgtEl>
                                          <p:spTgt spid="72"/>
                                        </p:tgtEl>
                                        <p:attrNameLst>
                                          <p:attrName>style.rotation</p:attrName>
                                        </p:attrNameLst>
                                      </p:cBhvr>
                                      <p:tavLst>
                                        <p:tav tm="0">
                                          <p:val>
                                            <p:fltVal val="720"/>
                                          </p:val>
                                        </p:tav>
                                        <p:tav tm="100000">
                                          <p:val>
                                            <p:fltVal val="0"/>
                                          </p:val>
                                        </p:tav>
                                      </p:tavLst>
                                    </p:anim>
                                    <p:anim calcmode="lin" valueType="num">
                                      <p:cBhvr>
                                        <p:cTn id="255" dur="2000" fill="hold"/>
                                        <p:tgtEl>
                                          <p:spTgt spid="72"/>
                                        </p:tgtEl>
                                        <p:attrNameLst>
                                          <p:attrName>ppt_h</p:attrName>
                                        </p:attrNameLst>
                                      </p:cBhvr>
                                      <p:tavLst>
                                        <p:tav tm="0">
                                          <p:val>
                                            <p:fltVal val="0"/>
                                          </p:val>
                                        </p:tav>
                                        <p:tav tm="100000">
                                          <p:val>
                                            <p:strVal val="#ppt_h"/>
                                          </p:val>
                                        </p:tav>
                                      </p:tavLst>
                                    </p:anim>
                                    <p:anim calcmode="lin" valueType="num">
                                      <p:cBhvr>
                                        <p:cTn id="256" dur="2000" fill="hold"/>
                                        <p:tgtEl>
                                          <p:spTgt spid="72"/>
                                        </p:tgtEl>
                                        <p:attrNameLst>
                                          <p:attrName>ppt_w</p:attrName>
                                        </p:attrNameLst>
                                      </p:cBhvr>
                                      <p:tavLst>
                                        <p:tav tm="0">
                                          <p:val>
                                            <p:fltVal val="0"/>
                                          </p:val>
                                        </p:tav>
                                        <p:tav tm="100000">
                                          <p:val>
                                            <p:strVal val="#ppt_w"/>
                                          </p:val>
                                        </p:tav>
                                      </p:tavLst>
                                    </p:anim>
                                  </p:childTnLst>
                                </p:cTn>
                              </p:par>
                              <p:par>
                                <p:cTn id="257" presetID="35" presetClass="entr" presetSubtype="0" fill="hold" grpId="0" nodeType="withEffect">
                                  <p:stCondLst>
                                    <p:cond delay="0"/>
                                  </p:stCondLst>
                                  <p:childTnLst>
                                    <p:set>
                                      <p:cBhvr>
                                        <p:cTn id="258" dur="1" fill="hold">
                                          <p:stCondLst>
                                            <p:cond delay="0"/>
                                          </p:stCondLst>
                                        </p:cTn>
                                        <p:tgtEl>
                                          <p:spTgt spid="73"/>
                                        </p:tgtEl>
                                        <p:attrNameLst>
                                          <p:attrName>style.visibility</p:attrName>
                                        </p:attrNameLst>
                                      </p:cBhvr>
                                      <p:to>
                                        <p:strVal val="visible"/>
                                      </p:to>
                                    </p:set>
                                    <p:animEffect transition="in" filter="fade">
                                      <p:cBhvr>
                                        <p:cTn id="259" dur="2000"/>
                                        <p:tgtEl>
                                          <p:spTgt spid="73"/>
                                        </p:tgtEl>
                                      </p:cBhvr>
                                    </p:animEffect>
                                    <p:anim calcmode="lin" valueType="num">
                                      <p:cBhvr>
                                        <p:cTn id="260" dur="2000" fill="hold"/>
                                        <p:tgtEl>
                                          <p:spTgt spid="73"/>
                                        </p:tgtEl>
                                        <p:attrNameLst>
                                          <p:attrName>style.rotation</p:attrName>
                                        </p:attrNameLst>
                                      </p:cBhvr>
                                      <p:tavLst>
                                        <p:tav tm="0">
                                          <p:val>
                                            <p:fltVal val="720"/>
                                          </p:val>
                                        </p:tav>
                                        <p:tav tm="100000">
                                          <p:val>
                                            <p:fltVal val="0"/>
                                          </p:val>
                                        </p:tav>
                                      </p:tavLst>
                                    </p:anim>
                                    <p:anim calcmode="lin" valueType="num">
                                      <p:cBhvr>
                                        <p:cTn id="261" dur="2000" fill="hold"/>
                                        <p:tgtEl>
                                          <p:spTgt spid="73"/>
                                        </p:tgtEl>
                                        <p:attrNameLst>
                                          <p:attrName>ppt_h</p:attrName>
                                        </p:attrNameLst>
                                      </p:cBhvr>
                                      <p:tavLst>
                                        <p:tav tm="0">
                                          <p:val>
                                            <p:fltVal val="0"/>
                                          </p:val>
                                        </p:tav>
                                        <p:tav tm="100000">
                                          <p:val>
                                            <p:strVal val="#ppt_h"/>
                                          </p:val>
                                        </p:tav>
                                      </p:tavLst>
                                    </p:anim>
                                    <p:anim calcmode="lin" valueType="num">
                                      <p:cBhvr>
                                        <p:cTn id="262" dur="2000" fill="hold"/>
                                        <p:tgtEl>
                                          <p:spTgt spid="73"/>
                                        </p:tgtEl>
                                        <p:attrNameLst>
                                          <p:attrName>ppt_w</p:attrName>
                                        </p:attrNameLst>
                                      </p:cBhvr>
                                      <p:tavLst>
                                        <p:tav tm="0">
                                          <p:val>
                                            <p:fltVal val="0"/>
                                          </p:val>
                                        </p:tav>
                                        <p:tav tm="100000">
                                          <p:val>
                                            <p:strVal val="#ppt_w"/>
                                          </p:val>
                                        </p:tav>
                                      </p:tavLst>
                                    </p:anim>
                                  </p:childTnLst>
                                </p:cTn>
                              </p:par>
                              <p:par>
                                <p:cTn id="263" presetID="35" presetClass="entr" presetSubtype="0" fill="hold" grpId="0" nodeType="withEffect">
                                  <p:stCondLst>
                                    <p:cond delay="0"/>
                                  </p:stCondLst>
                                  <p:childTnLst>
                                    <p:set>
                                      <p:cBhvr>
                                        <p:cTn id="264" dur="1" fill="hold">
                                          <p:stCondLst>
                                            <p:cond delay="0"/>
                                          </p:stCondLst>
                                        </p:cTn>
                                        <p:tgtEl>
                                          <p:spTgt spid="74"/>
                                        </p:tgtEl>
                                        <p:attrNameLst>
                                          <p:attrName>style.visibility</p:attrName>
                                        </p:attrNameLst>
                                      </p:cBhvr>
                                      <p:to>
                                        <p:strVal val="visible"/>
                                      </p:to>
                                    </p:set>
                                    <p:animEffect transition="in" filter="fade">
                                      <p:cBhvr>
                                        <p:cTn id="265" dur="2000"/>
                                        <p:tgtEl>
                                          <p:spTgt spid="74"/>
                                        </p:tgtEl>
                                      </p:cBhvr>
                                    </p:animEffect>
                                    <p:anim calcmode="lin" valueType="num">
                                      <p:cBhvr>
                                        <p:cTn id="266" dur="2000" fill="hold"/>
                                        <p:tgtEl>
                                          <p:spTgt spid="74"/>
                                        </p:tgtEl>
                                        <p:attrNameLst>
                                          <p:attrName>style.rotation</p:attrName>
                                        </p:attrNameLst>
                                      </p:cBhvr>
                                      <p:tavLst>
                                        <p:tav tm="0">
                                          <p:val>
                                            <p:fltVal val="720"/>
                                          </p:val>
                                        </p:tav>
                                        <p:tav tm="100000">
                                          <p:val>
                                            <p:fltVal val="0"/>
                                          </p:val>
                                        </p:tav>
                                      </p:tavLst>
                                    </p:anim>
                                    <p:anim calcmode="lin" valueType="num">
                                      <p:cBhvr>
                                        <p:cTn id="267" dur="2000" fill="hold"/>
                                        <p:tgtEl>
                                          <p:spTgt spid="74"/>
                                        </p:tgtEl>
                                        <p:attrNameLst>
                                          <p:attrName>ppt_h</p:attrName>
                                        </p:attrNameLst>
                                      </p:cBhvr>
                                      <p:tavLst>
                                        <p:tav tm="0">
                                          <p:val>
                                            <p:fltVal val="0"/>
                                          </p:val>
                                        </p:tav>
                                        <p:tav tm="100000">
                                          <p:val>
                                            <p:strVal val="#ppt_h"/>
                                          </p:val>
                                        </p:tav>
                                      </p:tavLst>
                                    </p:anim>
                                    <p:anim calcmode="lin" valueType="num">
                                      <p:cBhvr>
                                        <p:cTn id="268" dur="2000" fill="hold"/>
                                        <p:tgtEl>
                                          <p:spTgt spid="74"/>
                                        </p:tgtEl>
                                        <p:attrNameLst>
                                          <p:attrName>ppt_w</p:attrName>
                                        </p:attrNameLst>
                                      </p:cBhvr>
                                      <p:tavLst>
                                        <p:tav tm="0">
                                          <p:val>
                                            <p:fltVal val="0"/>
                                          </p:val>
                                        </p:tav>
                                        <p:tav tm="100000">
                                          <p:val>
                                            <p:strVal val="#ppt_w"/>
                                          </p:val>
                                        </p:tav>
                                      </p:tavLst>
                                    </p:anim>
                                  </p:childTnLst>
                                </p:cTn>
                              </p:par>
                              <p:par>
                                <p:cTn id="269" presetID="35" presetClass="entr" presetSubtype="0" fill="hold" grpId="0" nodeType="withEffect">
                                  <p:stCondLst>
                                    <p:cond delay="0"/>
                                  </p:stCondLst>
                                  <p:childTnLst>
                                    <p:set>
                                      <p:cBhvr>
                                        <p:cTn id="270" dur="1" fill="hold">
                                          <p:stCondLst>
                                            <p:cond delay="0"/>
                                          </p:stCondLst>
                                        </p:cTn>
                                        <p:tgtEl>
                                          <p:spTgt spid="75"/>
                                        </p:tgtEl>
                                        <p:attrNameLst>
                                          <p:attrName>style.visibility</p:attrName>
                                        </p:attrNameLst>
                                      </p:cBhvr>
                                      <p:to>
                                        <p:strVal val="visible"/>
                                      </p:to>
                                    </p:set>
                                    <p:animEffect transition="in" filter="fade">
                                      <p:cBhvr>
                                        <p:cTn id="271" dur="2000"/>
                                        <p:tgtEl>
                                          <p:spTgt spid="75"/>
                                        </p:tgtEl>
                                      </p:cBhvr>
                                    </p:animEffect>
                                    <p:anim calcmode="lin" valueType="num">
                                      <p:cBhvr>
                                        <p:cTn id="272" dur="2000" fill="hold"/>
                                        <p:tgtEl>
                                          <p:spTgt spid="75"/>
                                        </p:tgtEl>
                                        <p:attrNameLst>
                                          <p:attrName>style.rotation</p:attrName>
                                        </p:attrNameLst>
                                      </p:cBhvr>
                                      <p:tavLst>
                                        <p:tav tm="0">
                                          <p:val>
                                            <p:fltVal val="720"/>
                                          </p:val>
                                        </p:tav>
                                        <p:tav tm="100000">
                                          <p:val>
                                            <p:fltVal val="0"/>
                                          </p:val>
                                        </p:tav>
                                      </p:tavLst>
                                    </p:anim>
                                    <p:anim calcmode="lin" valueType="num">
                                      <p:cBhvr>
                                        <p:cTn id="273" dur="2000" fill="hold"/>
                                        <p:tgtEl>
                                          <p:spTgt spid="75"/>
                                        </p:tgtEl>
                                        <p:attrNameLst>
                                          <p:attrName>ppt_h</p:attrName>
                                        </p:attrNameLst>
                                      </p:cBhvr>
                                      <p:tavLst>
                                        <p:tav tm="0">
                                          <p:val>
                                            <p:fltVal val="0"/>
                                          </p:val>
                                        </p:tav>
                                        <p:tav tm="100000">
                                          <p:val>
                                            <p:strVal val="#ppt_h"/>
                                          </p:val>
                                        </p:tav>
                                      </p:tavLst>
                                    </p:anim>
                                    <p:anim calcmode="lin" valueType="num">
                                      <p:cBhvr>
                                        <p:cTn id="274" dur="2000" fill="hold"/>
                                        <p:tgtEl>
                                          <p:spTgt spid="75"/>
                                        </p:tgtEl>
                                        <p:attrNameLst>
                                          <p:attrName>ppt_w</p:attrName>
                                        </p:attrNameLst>
                                      </p:cBhvr>
                                      <p:tavLst>
                                        <p:tav tm="0">
                                          <p:val>
                                            <p:fltVal val="0"/>
                                          </p:val>
                                        </p:tav>
                                        <p:tav tm="100000">
                                          <p:val>
                                            <p:strVal val="#ppt_w"/>
                                          </p:val>
                                        </p:tav>
                                      </p:tavLst>
                                    </p:anim>
                                  </p:childTnLst>
                                </p:cTn>
                              </p:par>
                              <p:par>
                                <p:cTn id="275" presetID="35" presetClass="entr" presetSubtype="0" fill="hold" grpId="0" nodeType="withEffect">
                                  <p:stCondLst>
                                    <p:cond delay="0"/>
                                  </p:stCondLst>
                                  <p:childTnLst>
                                    <p:set>
                                      <p:cBhvr>
                                        <p:cTn id="276" dur="1" fill="hold">
                                          <p:stCondLst>
                                            <p:cond delay="0"/>
                                          </p:stCondLst>
                                        </p:cTn>
                                        <p:tgtEl>
                                          <p:spTgt spid="76"/>
                                        </p:tgtEl>
                                        <p:attrNameLst>
                                          <p:attrName>style.visibility</p:attrName>
                                        </p:attrNameLst>
                                      </p:cBhvr>
                                      <p:to>
                                        <p:strVal val="visible"/>
                                      </p:to>
                                    </p:set>
                                    <p:animEffect transition="in" filter="fade">
                                      <p:cBhvr>
                                        <p:cTn id="277" dur="2000"/>
                                        <p:tgtEl>
                                          <p:spTgt spid="76"/>
                                        </p:tgtEl>
                                      </p:cBhvr>
                                    </p:animEffect>
                                    <p:anim calcmode="lin" valueType="num">
                                      <p:cBhvr>
                                        <p:cTn id="278" dur="2000" fill="hold"/>
                                        <p:tgtEl>
                                          <p:spTgt spid="76"/>
                                        </p:tgtEl>
                                        <p:attrNameLst>
                                          <p:attrName>style.rotation</p:attrName>
                                        </p:attrNameLst>
                                      </p:cBhvr>
                                      <p:tavLst>
                                        <p:tav tm="0">
                                          <p:val>
                                            <p:fltVal val="720"/>
                                          </p:val>
                                        </p:tav>
                                        <p:tav tm="100000">
                                          <p:val>
                                            <p:fltVal val="0"/>
                                          </p:val>
                                        </p:tav>
                                      </p:tavLst>
                                    </p:anim>
                                    <p:anim calcmode="lin" valueType="num">
                                      <p:cBhvr>
                                        <p:cTn id="279" dur="2000" fill="hold"/>
                                        <p:tgtEl>
                                          <p:spTgt spid="76"/>
                                        </p:tgtEl>
                                        <p:attrNameLst>
                                          <p:attrName>ppt_h</p:attrName>
                                        </p:attrNameLst>
                                      </p:cBhvr>
                                      <p:tavLst>
                                        <p:tav tm="0">
                                          <p:val>
                                            <p:fltVal val="0"/>
                                          </p:val>
                                        </p:tav>
                                        <p:tav tm="100000">
                                          <p:val>
                                            <p:strVal val="#ppt_h"/>
                                          </p:val>
                                        </p:tav>
                                      </p:tavLst>
                                    </p:anim>
                                    <p:anim calcmode="lin" valueType="num">
                                      <p:cBhvr>
                                        <p:cTn id="280" dur="2000" fill="hold"/>
                                        <p:tgtEl>
                                          <p:spTgt spid="76"/>
                                        </p:tgtEl>
                                        <p:attrNameLst>
                                          <p:attrName>ppt_w</p:attrName>
                                        </p:attrNameLst>
                                      </p:cBhvr>
                                      <p:tavLst>
                                        <p:tav tm="0">
                                          <p:val>
                                            <p:fltVal val="0"/>
                                          </p:val>
                                        </p:tav>
                                        <p:tav tm="100000">
                                          <p:val>
                                            <p:strVal val="#ppt_w"/>
                                          </p:val>
                                        </p:tav>
                                      </p:tavLst>
                                    </p:anim>
                                  </p:childTnLst>
                                </p:cTn>
                              </p:par>
                              <p:par>
                                <p:cTn id="281" presetID="35" presetClass="entr" presetSubtype="0" fill="hold" grpId="0" nodeType="withEffect">
                                  <p:stCondLst>
                                    <p:cond delay="0"/>
                                  </p:stCondLst>
                                  <p:childTnLst>
                                    <p:set>
                                      <p:cBhvr>
                                        <p:cTn id="282" dur="1" fill="hold">
                                          <p:stCondLst>
                                            <p:cond delay="0"/>
                                          </p:stCondLst>
                                        </p:cTn>
                                        <p:tgtEl>
                                          <p:spTgt spid="77"/>
                                        </p:tgtEl>
                                        <p:attrNameLst>
                                          <p:attrName>style.visibility</p:attrName>
                                        </p:attrNameLst>
                                      </p:cBhvr>
                                      <p:to>
                                        <p:strVal val="visible"/>
                                      </p:to>
                                    </p:set>
                                    <p:animEffect transition="in" filter="fade">
                                      <p:cBhvr>
                                        <p:cTn id="283" dur="2000"/>
                                        <p:tgtEl>
                                          <p:spTgt spid="77"/>
                                        </p:tgtEl>
                                      </p:cBhvr>
                                    </p:animEffect>
                                    <p:anim calcmode="lin" valueType="num">
                                      <p:cBhvr>
                                        <p:cTn id="284" dur="2000" fill="hold"/>
                                        <p:tgtEl>
                                          <p:spTgt spid="77"/>
                                        </p:tgtEl>
                                        <p:attrNameLst>
                                          <p:attrName>style.rotation</p:attrName>
                                        </p:attrNameLst>
                                      </p:cBhvr>
                                      <p:tavLst>
                                        <p:tav tm="0">
                                          <p:val>
                                            <p:fltVal val="720"/>
                                          </p:val>
                                        </p:tav>
                                        <p:tav tm="100000">
                                          <p:val>
                                            <p:fltVal val="0"/>
                                          </p:val>
                                        </p:tav>
                                      </p:tavLst>
                                    </p:anim>
                                    <p:anim calcmode="lin" valueType="num">
                                      <p:cBhvr>
                                        <p:cTn id="285" dur="2000" fill="hold"/>
                                        <p:tgtEl>
                                          <p:spTgt spid="77"/>
                                        </p:tgtEl>
                                        <p:attrNameLst>
                                          <p:attrName>ppt_h</p:attrName>
                                        </p:attrNameLst>
                                      </p:cBhvr>
                                      <p:tavLst>
                                        <p:tav tm="0">
                                          <p:val>
                                            <p:fltVal val="0"/>
                                          </p:val>
                                        </p:tav>
                                        <p:tav tm="100000">
                                          <p:val>
                                            <p:strVal val="#ppt_h"/>
                                          </p:val>
                                        </p:tav>
                                      </p:tavLst>
                                    </p:anim>
                                    <p:anim calcmode="lin" valueType="num">
                                      <p:cBhvr>
                                        <p:cTn id="286" dur="2000" fill="hold"/>
                                        <p:tgtEl>
                                          <p:spTgt spid="77"/>
                                        </p:tgtEl>
                                        <p:attrNameLst>
                                          <p:attrName>ppt_w</p:attrName>
                                        </p:attrNameLst>
                                      </p:cBhvr>
                                      <p:tavLst>
                                        <p:tav tm="0">
                                          <p:val>
                                            <p:fltVal val="0"/>
                                          </p:val>
                                        </p:tav>
                                        <p:tav tm="100000">
                                          <p:val>
                                            <p:strVal val="#ppt_w"/>
                                          </p:val>
                                        </p:tav>
                                      </p:tavLst>
                                    </p:anim>
                                  </p:childTnLst>
                                </p:cTn>
                              </p:par>
                              <p:par>
                                <p:cTn id="287" presetID="35" presetClass="entr" presetSubtype="0" fill="hold" grpId="0" nodeType="withEffect">
                                  <p:stCondLst>
                                    <p:cond delay="0"/>
                                  </p:stCondLst>
                                  <p:childTnLst>
                                    <p:set>
                                      <p:cBhvr>
                                        <p:cTn id="288" dur="1" fill="hold">
                                          <p:stCondLst>
                                            <p:cond delay="0"/>
                                          </p:stCondLst>
                                        </p:cTn>
                                        <p:tgtEl>
                                          <p:spTgt spid="78"/>
                                        </p:tgtEl>
                                        <p:attrNameLst>
                                          <p:attrName>style.visibility</p:attrName>
                                        </p:attrNameLst>
                                      </p:cBhvr>
                                      <p:to>
                                        <p:strVal val="visible"/>
                                      </p:to>
                                    </p:set>
                                    <p:animEffect transition="in" filter="fade">
                                      <p:cBhvr>
                                        <p:cTn id="289" dur="2000"/>
                                        <p:tgtEl>
                                          <p:spTgt spid="78"/>
                                        </p:tgtEl>
                                      </p:cBhvr>
                                    </p:animEffect>
                                    <p:anim calcmode="lin" valueType="num">
                                      <p:cBhvr>
                                        <p:cTn id="290" dur="2000" fill="hold"/>
                                        <p:tgtEl>
                                          <p:spTgt spid="78"/>
                                        </p:tgtEl>
                                        <p:attrNameLst>
                                          <p:attrName>style.rotation</p:attrName>
                                        </p:attrNameLst>
                                      </p:cBhvr>
                                      <p:tavLst>
                                        <p:tav tm="0">
                                          <p:val>
                                            <p:fltVal val="720"/>
                                          </p:val>
                                        </p:tav>
                                        <p:tav tm="100000">
                                          <p:val>
                                            <p:fltVal val="0"/>
                                          </p:val>
                                        </p:tav>
                                      </p:tavLst>
                                    </p:anim>
                                    <p:anim calcmode="lin" valueType="num">
                                      <p:cBhvr>
                                        <p:cTn id="291" dur="2000" fill="hold"/>
                                        <p:tgtEl>
                                          <p:spTgt spid="78"/>
                                        </p:tgtEl>
                                        <p:attrNameLst>
                                          <p:attrName>ppt_h</p:attrName>
                                        </p:attrNameLst>
                                      </p:cBhvr>
                                      <p:tavLst>
                                        <p:tav tm="0">
                                          <p:val>
                                            <p:fltVal val="0"/>
                                          </p:val>
                                        </p:tav>
                                        <p:tav tm="100000">
                                          <p:val>
                                            <p:strVal val="#ppt_h"/>
                                          </p:val>
                                        </p:tav>
                                      </p:tavLst>
                                    </p:anim>
                                    <p:anim calcmode="lin" valueType="num">
                                      <p:cBhvr>
                                        <p:cTn id="292" dur="2000" fill="hold"/>
                                        <p:tgtEl>
                                          <p:spTgt spid="78"/>
                                        </p:tgtEl>
                                        <p:attrNameLst>
                                          <p:attrName>ppt_w</p:attrName>
                                        </p:attrNameLst>
                                      </p:cBhvr>
                                      <p:tavLst>
                                        <p:tav tm="0">
                                          <p:val>
                                            <p:fltVal val="0"/>
                                          </p:val>
                                        </p:tav>
                                        <p:tav tm="100000">
                                          <p:val>
                                            <p:strVal val="#ppt_w"/>
                                          </p:val>
                                        </p:tav>
                                      </p:tavLst>
                                    </p:anim>
                                  </p:childTnLst>
                                </p:cTn>
                              </p:par>
                              <p:par>
                                <p:cTn id="293" presetID="35" presetClass="entr" presetSubtype="0" fill="hold" grpId="0" nodeType="withEffect">
                                  <p:stCondLst>
                                    <p:cond delay="0"/>
                                  </p:stCondLst>
                                  <p:childTnLst>
                                    <p:set>
                                      <p:cBhvr>
                                        <p:cTn id="294" dur="1" fill="hold">
                                          <p:stCondLst>
                                            <p:cond delay="0"/>
                                          </p:stCondLst>
                                        </p:cTn>
                                        <p:tgtEl>
                                          <p:spTgt spid="79"/>
                                        </p:tgtEl>
                                        <p:attrNameLst>
                                          <p:attrName>style.visibility</p:attrName>
                                        </p:attrNameLst>
                                      </p:cBhvr>
                                      <p:to>
                                        <p:strVal val="visible"/>
                                      </p:to>
                                    </p:set>
                                    <p:animEffect transition="in" filter="fade">
                                      <p:cBhvr>
                                        <p:cTn id="295" dur="2000"/>
                                        <p:tgtEl>
                                          <p:spTgt spid="79"/>
                                        </p:tgtEl>
                                      </p:cBhvr>
                                    </p:animEffect>
                                    <p:anim calcmode="lin" valueType="num">
                                      <p:cBhvr>
                                        <p:cTn id="296" dur="2000" fill="hold"/>
                                        <p:tgtEl>
                                          <p:spTgt spid="79"/>
                                        </p:tgtEl>
                                        <p:attrNameLst>
                                          <p:attrName>style.rotation</p:attrName>
                                        </p:attrNameLst>
                                      </p:cBhvr>
                                      <p:tavLst>
                                        <p:tav tm="0">
                                          <p:val>
                                            <p:fltVal val="720"/>
                                          </p:val>
                                        </p:tav>
                                        <p:tav tm="100000">
                                          <p:val>
                                            <p:fltVal val="0"/>
                                          </p:val>
                                        </p:tav>
                                      </p:tavLst>
                                    </p:anim>
                                    <p:anim calcmode="lin" valueType="num">
                                      <p:cBhvr>
                                        <p:cTn id="297" dur="2000" fill="hold"/>
                                        <p:tgtEl>
                                          <p:spTgt spid="79"/>
                                        </p:tgtEl>
                                        <p:attrNameLst>
                                          <p:attrName>ppt_h</p:attrName>
                                        </p:attrNameLst>
                                      </p:cBhvr>
                                      <p:tavLst>
                                        <p:tav tm="0">
                                          <p:val>
                                            <p:fltVal val="0"/>
                                          </p:val>
                                        </p:tav>
                                        <p:tav tm="100000">
                                          <p:val>
                                            <p:strVal val="#ppt_h"/>
                                          </p:val>
                                        </p:tav>
                                      </p:tavLst>
                                    </p:anim>
                                    <p:anim calcmode="lin" valueType="num">
                                      <p:cBhvr>
                                        <p:cTn id="298" dur="2000" fill="hold"/>
                                        <p:tgtEl>
                                          <p:spTgt spid="79"/>
                                        </p:tgtEl>
                                        <p:attrNameLst>
                                          <p:attrName>ppt_w</p:attrName>
                                        </p:attrNameLst>
                                      </p:cBhvr>
                                      <p:tavLst>
                                        <p:tav tm="0">
                                          <p:val>
                                            <p:fltVal val="0"/>
                                          </p:val>
                                        </p:tav>
                                        <p:tav tm="100000">
                                          <p:val>
                                            <p:strVal val="#ppt_w"/>
                                          </p:val>
                                        </p:tav>
                                      </p:tavLst>
                                    </p:anim>
                                  </p:childTnLst>
                                </p:cTn>
                              </p:par>
                              <p:par>
                                <p:cTn id="299" presetID="35" presetClass="entr" presetSubtype="0" fill="hold" grpId="0" nodeType="withEffect">
                                  <p:stCondLst>
                                    <p:cond delay="0"/>
                                  </p:stCondLst>
                                  <p:childTnLst>
                                    <p:set>
                                      <p:cBhvr>
                                        <p:cTn id="300" dur="1" fill="hold">
                                          <p:stCondLst>
                                            <p:cond delay="0"/>
                                          </p:stCondLst>
                                        </p:cTn>
                                        <p:tgtEl>
                                          <p:spTgt spid="80"/>
                                        </p:tgtEl>
                                        <p:attrNameLst>
                                          <p:attrName>style.visibility</p:attrName>
                                        </p:attrNameLst>
                                      </p:cBhvr>
                                      <p:to>
                                        <p:strVal val="visible"/>
                                      </p:to>
                                    </p:set>
                                    <p:animEffect transition="in" filter="fade">
                                      <p:cBhvr>
                                        <p:cTn id="301" dur="2000"/>
                                        <p:tgtEl>
                                          <p:spTgt spid="80"/>
                                        </p:tgtEl>
                                      </p:cBhvr>
                                    </p:animEffect>
                                    <p:anim calcmode="lin" valueType="num">
                                      <p:cBhvr>
                                        <p:cTn id="302" dur="2000" fill="hold"/>
                                        <p:tgtEl>
                                          <p:spTgt spid="80"/>
                                        </p:tgtEl>
                                        <p:attrNameLst>
                                          <p:attrName>style.rotation</p:attrName>
                                        </p:attrNameLst>
                                      </p:cBhvr>
                                      <p:tavLst>
                                        <p:tav tm="0">
                                          <p:val>
                                            <p:fltVal val="720"/>
                                          </p:val>
                                        </p:tav>
                                        <p:tav tm="100000">
                                          <p:val>
                                            <p:fltVal val="0"/>
                                          </p:val>
                                        </p:tav>
                                      </p:tavLst>
                                    </p:anim>
                                    <p:anim calcmode="lin" valueType="num">
                                      <p:cBhvr>
                                        <p:cTn id="303" dur="2000" fill="hold"/>
                                        <p:tgtEl>
                                          <p:spTgt spid="80"/>
                                        </p:tgtEl>
                                        <p:attrNameLst>
                                          <p:attrName>ppt_h</p:attrName>
                                        </p:attrNameLst>
                                      </p:cBhvr>
                                      <p:tavLst>
                                        <p:tav tm="0">
                                          <p:val>
                                            <p:fltVal val="0"/>
                                          </p:val>
                                        </p:tav>
                                        <p:tav tm="100000">
                                          <p:val>
                                            <p:strVal val="#ppt_h"/>
                                          </p:val>
                                        </p:tav>
                                      </p:tavLst>
                                    </p:anim>
                                    <p:anim calcmode="lin" valueType="num">
                                      <p:cBhvr>
                                        <p:cTn id="304" dur="2000" fill="hold"/>
                                        <p:tgtEl>
                                          <p:spTgt spid="80"/>
                                        </p:tgtEl>
                                        <p:attrNameLst>
                                          <p:attrName>ppt_w</p:attrName>
                                        </p:attrNameLst>
                                      </p:cBhvr>
                                      <p:tavLst>
                                        <p:tav tm="0">
                                          <p:val>
                                            <p:fltVal val="0"/>
                                          </p:val>
                                        </p:tav>
                                        <p:tav tm="100000">
                                          <p:val>
                                            <p:strVal val="#ppt_w"/>
                                          </p:val>
                                        </p:tav>
                                      </p:tavLst>
                                    </p:anim>
                                  </p:childTnLst>
                                </p:cTn>
                              </p:par>
                              <p:par>
                                <p:cTn id="305" presetID="35" presetClass="entr" presetSubtype="0" fill="hold" grpId="0" nodeType="withEffect">
                                  <p:stCondLst>
                                    <p:cond delay="0"/>
                                  </p:stCondLst>
                                  <p:childTnLst>
                                    <p:set>
                                      <p:cBhvr>
                                        <p:cTn id="306" dur="1" fill="hold">
                                          <p:stCondLst>
                                            <p:cond delay="0"/>
                                          </p:stCondLst>
                                        </p:cTn>
                                        <p:tgtEl>
                                          <p:spTgt spid="81"/>
                                        </p:tgtEl>
                                        <p:attrNameLst>
                                          <p:attrName>style.visibility</p:attrName>
                                        </p:attrNameLst>
                                      </p:cBhvr>
                                      <p:to>
                                        <p:strVal val="visible"/>
                                      </p:to>
                                    </p:set>
                                    <p:animEffect transition="in" filter="fade">
                                      <p:cBhvr>
                                        <p:cTn id="307" dur="2000"/>
                                        <p:tgtEl>
                                          <p:spTgt spid="81"/>
                                        </p:tgtEl>
                                      </p:cBhvr>
                                    </p:animEffect>
                                    <p:anim calcmode="lin" valueType="num">
                                      <p:cBhvr>
                                        <p:cTn id="308" dur="2000" fill="hold"/>
                                        <p:tgtEl>
                                          <p:spTgt spid="81"/>
                                        </p:tgtEl>
                                        <p:attrNameLst>
                                          <p:attrName>style.rotation</p:attrName>
                                        </p:attrNameLst>
                                      </p:cBhvr>
                                      <p:tavLst>
                                        <p:tav tm="0">
                                          <p:val>
                                            <p:fltVal val="720"/>
                                          </p:val>
                                        </p:tav>
                                        <p:tav tm="100000">
                                          <p:val>
                                            <p:fltVal val="0"/>
                                          </p:val>
                                        </p:tav>
                                      </p:tavLst>
                                    </p:anim>
                                    <p:anim calcmode="lin" valueType="num">
                                      <p:cBhvr>
                                        <p:cTn id="309" dur="2000" fill="hold"/>
                                        <p:tgtEl>
                                          <p:spTgt spid="81"/>
                                        </p:tgtEl>
                                        <p:attrNameLst>
                                          <p:attrName>ppt_h</p:attrName>
                                        </p:attrNameLst>
                                      </p:cBhvr>
                                      <p:tavLst>
                                        <p:tav tm="0">
                                          <p:val>
                                            <p:fltVal val="0"/>
                                          </p:val>
                                        </p:tav>
                                        <p:tav tm="100000">
                                          <p:val>
                                            <p:strVal val="#ppt_h"/>
                                          </p:val>
                                        </p:tav>
                                      </p:tavLst>
                                    </p:anim>
                                    <p:anim calcmode="lin" valueType="num">
                                      <p:cBhvr>
                                        <p:cTn id="310" dur="2000" fill="hold"/>
                                        <p:tgtEl>
                                          <p:spTgt spid="81"/>
                                        </p:tgtEl>
                                        <p:attrNameLst>
                                          <p:attrName>ppt_w</p:attrName>
                                        </p:attrNameLst>
                                      </p:cBhvr>
                                      <p:tavLst>
                                        <p:tav tm="0">
                                          <p:val>
                                            <p:fltVal val="0"/>
                                          </p:val>
                                        </p:tav>
                                        <p:tav tm="100000">
                                          <p:val>
                                            <p:strVal val="#ppt_w"/>
                                          </p:val>
                                        </p:tav>
                                      </p:tavLst>
                                    </p:anim>
                                  </p:childTnLst>
                                </p:cTn>
                              </p:par>
                              <p:par>
                                <p:cTn id="311" presetID="35" presetClass="entr" presetSubtype="0" fill="hold" grpId="0" nodeType="withEffect">
                                  <p:stCondLst>
                                    <p:cond delay="0"/>
                                  </p:stCondLst>
                                  <p:childTnLst>
                                    <p:set>
                                      <p:cBhvr>
                                        <p:cTn id="312" dur="1" fill="hold">
                                          <p:stCondLst>
                                            <p:cond delay="0"/>
                                          </p:stCondLst>
                                        </p:cTn>
                                        <p:tgtEl>
                                          <p:spTgt spid="82"/>
                                        </p:tgtEl>
                                        <p:attrNameLst>
                                          <p:attrName>style.visibility</p:attrName>
                                        </p:attrNameLst>
                                      </p:cBhvr>
                                      <p:to>
                                        <p:strVal val="visible"/>
                                      </p:to>
                                    </p:set>
                                    <p:animEffect transition="in" filter="fade">
                                      <p:cBhvr>
                                        <p:cTn id="313" dur="2000"/>
                                        <p:tgtEl>
                                          <p:spTgt spid="82"/>
                                        </p:tgtEl>
                                      </p:cBhvr>
                                    </p:animEffect>
                                    <p:anim calcmode="lin" valueType="num">
                                      <p:cBhvr>
                                        <p:cTn id="314" dur="2000" fill="hold"/>
                                        <p:tgtEl>
                                          <p:spTgt spid="82"/>
                                        </p:tgtEl>
                                        <p:attrNameLst>
                                          <p:attrName>style.rotation</p:attrName>
                                        </p:attrNameLst>
                                      </p:cBhvr>
                                      <p:tavLst>
                                        <p:tav tm="0">
                                          <p:val>
                                            <p:fltVal val="720"/>
                                          </p:val>
                                        </p:tav>
                                        <p:tav tm="100000">
                                          <p:val>
                                            <p:fltVal val="0"/>
                                          </p:val>
                                        </p:tav>
                                      </p:tavLst>
                                    </p:anim>
                                    <p:anim calcmode="lin" valueType="num">
                                      <p:cBhvr>
                                        <p:cTn id="315" dur="2000" fill="hold"/>
                                        <p:tgtEl>
                                          <p:spTgt spid="82"/>
                                        </p:tgtEl>
                                        <p:attrNameLst>
                                          <p:attrName>ppt_h</p:attrName>
                                        </p:attrNameLst>
                                      </p:cBhvr>
                                      <p:tavLst>
                                        <p:tav tm="0">
                                          <p:val>
                                            <p:fltVal val="0"/>
                                          </p:val>
                                        </p:tav>
                                        <p:tav tm="100000">
                                          <p:val>
                                            <p:strVal val="#ppt_h"/>
                                          </p:val>
                                        </p:tav>
                                      </p:tavLst>
                                    </p:anim>
                                    <p:anim calcmode="lin" valueType="num">
                                      <p:cBhvr>
                                        <p:cTn id="316" dur="2000" fill="hold"/>
                                        <p:tgtEl>
                                          <p:spTgt spid="82"/>
                                        </p:tgtEl>
                                        <p:attrNameLst>
                                          <p:attrName>ppt_w</p:attrName>
                                        </p:attrNameLst>
                                      </p:cBhvr>
                                      <p:tavLst>
                                        <p:tav tm="0">
                                          <p:val>
                                            <p:fltVal val="0"/>
                                          </p:val>
                                        </p:tav>
                                        <p:tav tm="100000">
                                          <p:val>
                                            <p:strVal val="#ppt_w"/>
                                          </p:val>
                                        </p:tav>
                                      </p:tavLst>
                                    </p:anim>
                                  </p:childTnLst>
                                </p:cTn>
                              </p:par>
                              <p:par>
                                <p:cTn id="317" presetID="35" presetClass="entr" presetSubtype="0" fill="hold" grpId="0" nodeType="withEffect">
                                  <p:stCondLst>
                                    <p:cond delay="0"/>
                                  </p:stCondLst>
                                  <p:childTnLst>
                                    <p:set>
                                      <p:cBhvr>
                                        <p:cTn id="318" dur="1" fill="hold">
                                          <p:stCondLst>
                                            <p:cond delay="0"/>
                                          </p:stCondLst>
                                        </p:cTn>
                                        <p:tgtEl>
                                          <p:spTgt spid="83"/>
                                        </p:tgtEl>
                                        <p:attrNameLst>
                                          <p:attrName>style.visibility</p:attrName>
                                        </p:attrNameLst>
                                      </p:cBhvr>
                                      <p:to>
                                        <p:strVal val="visible"/>
                                      </p:to>
                                    </p:set>
                                    <p:animEffect transition="in" filter="fade">
                                      <p:cBhvr>
                                        <p:cTn id="319" dur="2000"/>
                                        <p:tgtEl>
                                          <p:spTgt spid="83"/>
                                        </p:tgtEl>
                                      </p:cBhvr>
                                    </p:animEffect>
                                    <p:anim calcmode="lin" valueType="num">
                                      <p:cBhvr>
                                        <p:cTn id="320" dur="2000" fill="hold"/>
                                        <p:tgtEl>
                                          <p:spTgt spid="83"/>
                                        </p:tgtEl>
                                        <p:attrNameLst>
                                          <p:attrName>style.rotation</p:attrName>
                                        </p:attrNameLst>
                                      </p:cBhvr>
                                      <p:tavLst>
                                        <p:tav tm="0">
                                          <p:val>
                                            <p:fltVal val="720"/>
                                          </p:val>
                                        </p:tav>
                                        <p:tav tm="100000">
                                          <p:val>
                                            <p:fltVal val="0"/>
                                          </p:val>
                                        </p:tav>
                                      </p:tavLst>
                                    </p:anim>
                                    <p:anim calcmode="lin" valueType="num">
                                      <p:cBhvr>
                                        <p:cTn id="321" dur="2000" fill="hold"/>
                                        <p:tgtEl>
                                          <p:spTgt spid="83"/>
                                        </p:tgtEl>
                                        <p:attrNameLst>
                                          <p:attrName>ppt_h</p:attrName>
                                        </p:attrNameLst>
                                      </p:cBhvr>
                                      <p:tavLst>
                                        <p:tav tm="0">
                                          <p:val>
                                            <p:fltVal val="0"/>
                                          </p:val>
                                        </p:tav>
                                        <p:tav tm="100000">
                                          <p:val>
                                            <p:strVal val="#ppt_h"/>
                                          </p:val>
                                        </p:tav>
                                      </p:tavLst>
                                    </p:anim>
                                    <p:anim calcmode="lin" valueType="num">
                                      <p:cBhvr>
                                        <p:cTn id="322" dur="2000" fill="hold"/>
                                        <p:tgtEl>
                                          <p:spTgt spid="83"/>
                                        </p:tgtEl>
                                        <p:attrNameLst>
                                          <p:attrName>ppt_w</p:attrName>
                                        </p:attrNameLst>
                                      </p:cBhvr>
                                      <p:tavLst>
                                        <p:tav tm="0">
                                          <p:val>
                                            <p:fltVal val="0"/>
                                          </p:val>
                                        </p:tav>
                                        <p:tav tm="100000">
                                          <p:val>
                                            <p:strVal val="#ppt_w"/>
                                          </p:val>
                                        </p:tav>
                                      </p:tavLst>
                                    </p:anim>
                                  </p:childTnLst>
                                </p:cTn>
                              </p:par>
                              <p:par>
                                <p:cTn id="323" presetID="35" presetClass="entr" presetSubtype="0" fill="hold" grpId="0" nodeType="withEffect">
                                  <p:stCondLst>
                                    <p:cond delay="0"/>
                                  </p:stCondLst>
                                  <p:childTnLst>
                                    <p:set>
                                      <p:cBhvr>
                                        <p:cTn id="324" dur="1" fill="hold">
                                          <p:stCondLst>
                                            <p:cond delay="0"/>
                                          </p:stCondLst>
                                        </p:cTn>
                                        <p:tgtEl>
                                          <p:spTgt spid="55"/>
                                        </p:tgtEl>
                                        <p:attrNameLst>
                                          <p:attrName>style.visibility</p:attrName>
                                        </p:attrNameLst>
                                      </p:cBhvr>
                                      <p:to>
                                        <p:strVal val="visible"/>
                                      </p:to>
                                    </p:set>
                                    <p:animEffect transition="in" filter="fade">
                                      <p:cBhvr>
                                        <p:cTn id="325" dur="2000"/>
                                        <p:tgtEl>
                                          <p:spTgt spid="55"/>
                                        </p:tgtEl>
                                      </p:cBhvr>
                                    </p:animEffect>
                                    <p:anim calcmode="lin" valueType="num">
                                      <p:cBhvr>
                                        <p:cTn id="326" dur="2000" fill="hold"/>
                                        <p:tgtEl>
                                          <p:spTgt spid="55"/>
                                        </p:tgtEl>
                                        <p:attrNameLst>
                                          <p:attrName>style.rotation</p:attrName>
                                        </p:attrNameLst>
                                      </p:cBhvr>
                                      <p:tavLst>
                                        <p:tav tm="0">
                                          <p:val>
                                            <p:fltVal val="720"/>
                                          </p:val>
                                        </p:tav>
                                        <p:tav tm="100000">
                                          <p:val>
                                            <p:fltVal val="0"/>
                                          </p:val>
                                        </p:tav>
                                      </p:tavLst>
                                    </p:anim>
                                    <p:anim calcmode="lin" valueType="num">
                                      <p:cBhvr>
                                        <p:cTn id="327" dur="2000" fill="hold"/>
                                        <p:tgtEl>
                                          <p:spTgt spid="55"/>
                                        </p:tgtEl>
                                        <p:attrNameLst>
                                          <p:attrName>ppt_h</p:attrName>
                                        </p:attrNameLst>
                                      </p:cBhvr>
                                      <p:tavLst>
                                        <p:tav tm="0">
                                          <p:val>
                                            <p:fltVal val="0"/>
                                          </p:val>
                                        </p:tav>
                                        <p:tav tm="100000">
                                          <p:val>
                                            <p:strVal val="#ppt_h"/>
                                          </p:val>
                                        </p:tav>
                                      </p:tavLst>
                                    </p:anim>
                                    <p:anim calcmode="lin" valueType="num">
                                      <p:cBhvr>
                                        <p:cTn id="328" dur="2000" fill="hold"/>
                                        <p:tgtEl>
                                          <p:spTgt spid="55"/>
                                        </p:tgtEl>
                                        <p:attrNameLst>
                                          <p:attrName>ppt_w</p:attrName>
                                        </p:attrNameLst>
                                      </p:cBhvr>
                                      <p:tavLst>
                                        <p:tav tm="0">
                                          <p:val>
                                            <p:fltVal val="0"/>
                                          </p:val>
                                        </p:tav>
                                        <p:tav tm="100000">
                                          <p:val>
                                            <p:strVal val="#ppt_w"/>
                                          </p:val>
                                        </p:tav>
                                      </p:tavLst>
                                    </p:anim>
                                  </p:childTnLst>
                                </p:cTn>
                              </p:par>
                              <p:par>
                                <p:cTn id="329" presetID="35" presetClass="entr" presetSubtype="0" fill="hold" grpId="0" nodeType="withEffect">
                                  <p:stCondLst>
                                    <p:cond delay="0"/>
                                  </p:stCondLst>
                                  <p:childTnLst>
                                    <p:set>
                                      <p:cBhvr>
                                        <p:cTn id="330" dur="1" fill="hold">
                                          <p:stCondLst>
                                            <p:cond delay="0"/>
                                          </p:stCondLst>
                                        </p:cTn>
                                        <p:tgtEl>
                                          <p:spTgt spid="2"/>
                                        </p:tgtEl>
                                        <p:attrNameLst>
                                          <p:attrName>style.visibility</p:attrName>
                                        </p:attrNameLst>
                                      </p:cBhvr>
                                      <p:to>
                                        <p:strVal val="visible"/>
                                      </p:to>
                                    </p:set>
                                    <p:animEffect transition="in" filter="fade">
                                      <p:cBhvr>
                                        <p:cTn id="331" dur="2000"/>
                                        <p:tgtEl>
                                          <p:spTgt spid="2"/>
                                        </p:tgtEl>
                                      </p:cBhvr>
                                    </p:animEffect>
                                    <p:anim calcmode="lin" valueType="num">
                                      <p:cBhvr>
                                        <p:cTn id="332" dur="2000" fill="hold"/>
                                        <p:tgtEl>
                                          <p:spTgt spid="2"/>
                                        </p:tgtEl>
                                        <p:attrNameLst>
                                          <p:attrName>style.rotation</p:attrName>
                                        </p:attrNameLst>
                                      </p:cBhvr>
                                      <p:tavLst>
                                        <p:tav tm="0">
                                          <p:val>
                                            <p:fltVal val="720"/>
                                          </p:val>
                                        </p:tav>
                                        <p:tav tm="100000">
                                          <p:val>
                                            <p:fltVal val="0"/>
                                          </p:val>
                                        </p:tav>
                                      </p:tavLst>
                                    </p:anim>
                                    <p:anim calcmode="lin" valueType="num">
                                      <p:cBhvr>
                                        <p:cTn id="333" dur="2000" fill="hold"/>
                                        <p:tgtEl>
                                          <p:spTgt spid="2"/>
                                        </p:tgtEl>
                                        <p:attrNameLst>
                                          <p:attrName>ppt_h</p:attrName>
                                        </p:attrNameLst>
                                      </p:cBhvr>
                                      <p:tavLst>
                                        <p:tav tm="0">
                                          <p:val>
                                            <p:fltVal val="0"/>
                                          </p:val>
                                        </p:tav>
                                        <p:tav tm="100000">
                                          <p:val>
                                            <p:strVal val="#ppt_h"/>
                                          </p:val>
                                        </p:tav>
                                      </p:tavLst>
                                    </p:anim>
                                    <p:anim calcmode="lin" valueType="num">
                                      <p:cBhvr>
                                        <p:cTn id="334" dur="2000" fill="hold"/>
                                        <p:tgtEl>
                                          <p:spTgt spid="2"/>
                                        </p:tgtEl>
                                        <p:attrNameLst>
                                          <p:attrName>ppt_w</p:attrName>
                                        </p:attrNameLst>
                                      </p:cBhvr>
                                      <p:tavLst>
                                        <p:tav tm="0">
                                          <p:val>
                                            <p:fltVal val="0"/>
                                          </p:val>
                                        </p:tav>
                                        <p:tav tm="100000">
                                          <p:val>
                                            <p:strVal val="#ppt_w"/>
                                          </p:val>
                                        </p:tav>
                                      </p:tavLst>
                                    </p:anim>
                                  </p:childTnLst>
                                </p:cTn>
                              </p:par>
                              <p:par>
                                <p:cTn id="335" presetID="35" presetClass="entr" presetSubtype="0" fill="hold" grpId="0" nodeType="withEffect">
                                  <p:stCondLst>
                                    <p:cond delay="0"/>
                                  </p:stCondLst>
                                  <p:childTnLst>
                                    <p:set>
                                      <p:cBhvr>
                                        <p:cTn id="336" dur="1" fill="hold">
                                          <p:stCondLst>
                                            <p:cond delay="0"/>
                                          </p:stCondLst>
                                        </p:cTn>
                                        <p:tgtEl>
                                          <p:spTgt spid="3"/>
                                        </p:tgtEl>
                                        <p:attrNameLst>
                                          <p:attrName>style.visibility</p:attrName>
                                        </p:attrNameLst>
                                      </p:cBhvr>
                                      <p:to>
                                        <p:strVal val="visible"/>
                                      </p:to>
                                    </p:set>
                                    <p:animEffect transition="in" filter="fade">
                                      <p:cBhvr>
                                        <p:cTn id="337" dur="2000"/>
                                        <p:tgtEl>
                                          <p:spTgt spid="3"/>
                                        </p:tgtEl>
                                      </p:cBhvr>
                                    </p:animEffect>
                                    <p:anim calcmode="lin" valueType="num">
                                      <p:cBhvr>
                                        <p:cTn id="338" dur="2000" fill="hold"/>
                                        <p:tgtEl>
                                          <p:spTgt spid="3"/>
                                        </p:tgtEl>
                                        <p:attrNameLst>
                                          <p:attrName>style.rotation</p:attrName>
                                        </p:attrNameLst>
                                      </p:cBhvr>
                                      <p:tavLst>
                                        <p:tav tm="0">
                                          <p:val>
                                            <p:fltVal val="720"/>
                                          </p:val>
                                        </p:tav>
                                        <p:tav tm="100000">
                                          <p:val>
                                            <p:fltVal val="0"/>
                                          </p:val>
                                        </p:tav>
                                      </p:tavLst>
                                    </p:anim>
                                    <p:anim calcmode="lin" valueType="num">
                                      <p:cBhvr>
                                        <p:cTn id="339" dur="2000" fill="hold"/>
                                        <p:tgtEl>
                                          <p:spTgt spid="3"/>
                                        </p:tgtEl>
                                        <p:attrNameLst>
                                          <p:attrName>ppt_h</p:attrName>
                                        </p:attrNameLst>
                                      </p:cBhvr>
                                      <p:tavLst>
                                        <p:tav tm="0">
                                          <p:val>
                                            <p:fltVal val="0"/>
                                          </p:val>
                                        </p:tav>
                                        <p:tav tm="100000">
                                          <p:val>
                                            <p:strVal val="#ppt_h"/>
                                          </p:val>
                                        </p:tav>
                                      </p:tavLst>
                                    </p:anim>
                                    <p:anim calcmode="lin" valueType="num">
                                      <p:cBhvr>
                                        <p:cTn id="340" dur="2000" fill="hold"/>
                                        <p:tgtEl>
                                          <p:spTgt spid="3"/>
                                        </p:tgtEl>
                                        <p:attrNameLst>
                                          <p:attrName>ppt_w</p:attrName>
                                        </p:attrNameLst>
                                      </p:cBhvr>
                                      <p:tavLst>
                                        <p:tav tm="0">
                                          <p:val>
                                            <p:fltVal val="0"/>
                                          </p:val>
                                        </p:tav>
                                        <p:tav tm="100000">
                                          <p:val>
                                            <p:strVal val="#ppt_w"/>
                                          </p:val>
                                        </p:tav>
                                      </p:tavLst>
                                    </p:anim>
                                  </p:childTnLst>
                                </p:cTn>
                              </p:par>
                              <p:par>
                                <p:cTn id="341" presetID="35" presetClass="entr" presetSubtype="0" fill="hold" grpId="0" nodeType="withEffect">
                                  <p:stCondLst>
                                    <p:cond delay="0"/>
                                  </p:stCondLst>
                                  <p:childTnLst>
                                    <p:set>
                                      <p:cBhvr>
                                        <p:cTn id="342" dur="1" fill="hold">
                                          <p:stCondLst>
                                            <p:cond delay="0"/>
                                          </p:stCondLst>
                                        </p:cTn>
                                        <p:tgtEl>
                                          <p:spTgt spid="9"/>
                                        </p:tgtEl>
                                        <p:attrNameLst>
                                          <p:attrName>style.visibility</p:attrName>
                                        </p:attrNameLst>
                                      </p:cBhvr>
                                      <p:to>
                                        <p:strVal val="visible"/>
                                      </p:to>
                                    </p:set>
                                    <p:animEffect transition="in" filter="fade">
                                      <p:cBhvr>
                                        <p:cTn id="343" dur="2000"/>
                                        <p:tgtEl>
                                          <p:spTgt spid="9"/>
                                        </p:tgtEl>
                                      </p:cBhvr>
                                    </p:animEffect>
                                    <p:anim calcmode="lin" valueType="num">
                                      <p:cBhvr>
                                        <p:cTn id="344" dur="2000" fill="hold"/>
                                        <p:tgtEl>
                                          <p:spTgt spid="9"/>
                                        </p:tgtEl>
                                        <p:attrNameLst>
                                          <p:attrName>style.rotation</p:attrName>
                                        </p:attrNameLst>
                                      </p:cBhvr>
                                      <p:tavLst>
                                        <p:tav tm="0">
                                          <p:val>
                                            <p:fltVal val="720"/>
                                          </p:val>
                                        </p:tav>
                                        <p:tav tm="100000">
                                          <p:val>
                                            <p:fltVal val="0"/>
                                          </p:val>
                                        </p:tav>
                                      </p:tavLst>
                                    </p:anim>
                                    <p:anim calcmode="lin" valueType="num">
                                      <p:cBhvr>
                                        <p:cTn id="345" dur="2000" fill="hold"/>
                                        <p:tgtEl>
                                          <p:spTgt spid="9"/>
                                        </p:tgtEl>
                                        <p:attrNameLst>
                                          <p:attrName>ppt_h</p:attrName>
                                        </p:attrNameLst>
                                      </p:cBhvr>
                                      <p:tavLst>
                                        <p:tav tm="0">
                                          <p:val>
                                            <p:fltVal val="0"/>
                                          </p:val>
                                        </p:tav>
                                        <p:tav tm="100000">
                                          <p:val>
                                            <p:strVal val="#ppt_h"/>
                                          </p:val>
                                        </p:tav>
                                      </p:tavLst>
                                    </p:anim>
                                    <p:anim calcmode="lin" valueType="num">
                                      <p:cBhvr>
                                        <p:cTn id="346" dur="2000" fill="hold"/>
                                        <p:tgtEl>
                                          <p:spTgt spid="9"/>
                                        </p:tgtEl>
                                        <p:attrNameLst>
                                          <p:attrName>ppt_w</p:attrName>
                                        </p:attrNameLst>
                                      </p:cBhvr>
                                      <p:tavLst>
                                        <p:tav tm="0">
                                          <p:val>
                                            <p:fltVal val="0"/>
                                          </p:val>
                                        </p:tav>
                                        <p:tav tm="100000">
                                          <p:val>
                                            <p:strVal val="#ppt_w"/>
                                          </p:val>
                                        </p:tav>
                                      </p:tavLst>
                                    </p:anim>
                                  </p:childTnLst>
                                </p:cTn>
                              </p:par>
                              <p:par>
                                <p:cTn id="347" presetID="35" presetClass="entr" presetSubtype="0" fill="hold" grpId="0" nodeType="withEffect">
                                  <p:stCondLst>
                                    <p:cond delay="0"/>
                                  </p:stCondLst>
                                  <p:childTnLst>
                                    <p:set>
                                      <p:cBhvr>
                                        <p:cTn id="348" dur="1" fill="hold">
                                          <p:stCondLst>
                                            <p:cond delay="0"/>
                                          </p:stCondLst>
                                        </p:cTn>
                                        <p:tgtEl>
                                          <p:spTgt spid="10"/>
                                        </p:tgtEl>
                                        <p:attrNameLst>
                                          <p:attrName>style.visibility</p:attrName>
                                        </p:attrNameLst>
                                      </p:cBhvr>
                                      <p:to>
                                        <p:strVal val="visible"/>
                                      </p:to>
                                    </p:set>
                                    <p:animEffect transition="in" filter="fade">
                                      <p:cBhvr>
                                        <p:cTn id="349" dur="2000"/>
                                        <p:tgtEl>
                                          <p:spTgt spid="10"/>
                                        </p:tgtEl>
                                      </p:cBhvr>
                                    </p:animEffect>
                                    <p:anim calcmode="lin" valueType="num">
                                      <p:cBhvr>
                                        <p:cTn id="350" dur="2000" fill="hold"/>
                                        <p:tgtEl>
                                          <p:spTgt spid="10"/>
                                        </p:tgtEl>
                                        <p:attrNameLst>
                                          <p:attrName>style.rotation</p:attrName>
                                        </p:attrNameLst>
                                      </p:cBhvr>
                                      <p:tavLst>
                                        <p:tav tm="0">
                                          <p:val>
                                            <p:fltVal val="720"/>
                                          </p:val>
                                        </p:tav>
                                        <p:tav tm="100000">
                                          <p:val>
                                            <p:fltVal val="0"/>
                                          </p:val>
                                        </p:tav>
                                      </p:tavLst>
                                    </p:anim>
                                    <p:anim calcmode="lin" valueType="num">
                                      <p:cBhvr>
                                        <p:cTn id="351" dur="2000" fill="hold"/>
                                        <p:tgtEl>
                                          <p:spTgt spid="10"/>
                                        </p:tgtEl>
                                        <p:attrNameLst>
                                          <p:attrName>ppt_h</p:attrName>
                                        </p:attrNameLst>
                                      </p:cBhvr>
                                      <p:tavLst>
                                        <p:tav tm="0">
                                          <p:val>
                                            <p:fltVal val="0"/>
                                          </p:val>
                                        </p:tav>
                                        <p:tav tm="100000">
                                          <p:val>
                                            <p:strVal val="#ppt_h"/>
                                          </p:val>
                                        </p:tav>
                                      </p:tavLst>
                                    </p:anim>
                                    <p:anim calcmode="lin" valueType="num">
                                      <p:cBhvr>
                                        <p:cTn id="352" dur="2000" fill="hold"/>
                                        <p:tgtEl>
                                          <p:spTgt spid="10"/>
                                        </p:tgtEl>
                                        <p:attrNameLst>
                                          <p:attrName>ppt_w</p:attrName>
                                        </p:attrNameLst>
                                      </p:cBhvr>
                                      <p:tavLst>
                                        <p:tav tm="0">
                                          <p:val>
                                            <p:fltVal val="0"/>
                                          </p:val>
                                        </p:tav>
                                        <p:tav tm="100000">
                                          <p:val>
                                            <p:strVal val="#ppt_w"/>
                                          </p:val>
                                        </p:tav>
                                      </p:tavLst>
                                    </p:anim>
                                  </p:childTnLst>
                                </p:cTn>
                              </p:par>
                              <p:par>
                                <p:cTn id="353" presetID="35" presetClass="entr" presetSubtype="0" fill="hold" grpId="0" nodeType="withEffect">
                                  <p:stCondLst>
                                    <p:cond delay="0"/>
                                  </p:stCondLst>
                                  <p:childTnLst>
                                    <p:set>
                                      <p:cBhvr>
                                        <p:cTn id="354" dur="1" fill="hold">
                                          <p:stCondLst>
                                            <p:cond delay="0"/>
                                          </p:stCondLst>
                                        </p:cTn>
                                        <p:tgtEl>
                                          <p:spTgt spid="13"/>
                                        </p:tgtEl>
                                        <p:attrNameLst>
                                          <p:attrName>style.visibility</p:attrName>
                                        </p:attrNameLst>
                                      </p:cBhvr>
                                      <p:to>
                                        <p:strVal val="visible"/>
                                      </p:to>
                                    </p:set>
                                    <p:animEffect transition="in" filter="fade">
                                      <p:cBhvr>
                                        <p:cTn id="355" dur="2000"/>
                                        <p:tgtEl>
                                          <p:spTgt spid="13"/>
                                        </p:tgtEl>
                                      </p:cBhvr>
                                    </p:animEffect>
                                    <p:anim calcmode="lin" valueType="num">
                                      <p:cBhvr>
                                        <p:cTn id="356" dur="2000" fill="hold"/>
                                        <p:tgtEl>
                                          <p:spTgt spid="13"/>
                                        </p:tgtEl>
                                        <p:attrNameLst>
                                          <p:attrName>style.rotation</p:attrName>
                                        </p:attrNameLst>
                                      </p:cBhvr>
                                      <p:tavLst>
                                        <p:tav tm="0">
                                          <p:val>
                                            <p:fltVal val="720"/>
                                          </p:val>
                                        </p:tav>
                                        <p:tav tm="100000">
                                          <p:val>
                                            <p:fltVal val="0"/>
                                          </p:val>
                                        </p:tav>
                                      </p:tavLst>
                                    </p:anim>
                                    <p:anim calcmode="lin" valueType="num">
                                      <p:cBhvr>
                                        <p:cTn id="357" dur="2000" fill="hold"/>
                                        <p:tgtEl>
                                          <p:spTgt spid="13"/>
                                        </p:tgtEl>
                                        <p:attrNameLst>
                                          <p:attrName>ppt_h</p:attrName>
                                        </p:attrNameLst>
                                      </p:cBhvr>
                                      <p:tavLst>
                                        <p:tav tm="0">
                                          <p:val>
                                            <p:fltVal val="0"/>
                                          </p:val>
                                        </p:tav>
                                        <p:tav tm="100000">
                                          <p:val>
                                            <p:strVal val="#ppt_h"/>
                                          </p:val>
                                        </p:tav>
                                      </p:tavLst>
                                    </p:anim>
                                    <p:anim calcmode="lin" valueType="num">
                                      <p:cBhvr>
                                        <p:cTn id="358" dur="2000" fill="hold"/>
                                        <p:tgtEl>
                                          <p:spTgt spid="13"/>
                                        </p:tgtEl>
                                        <p:attrNameLst>
                                          <p:attrName>ppt_w</p:attrName>
                                        </p:attrNameLst>
                                      </p:cBhvr>
                                      <p:tavLst>
                                        <p:tav tm="0">
                                          <p:val>
                                            <p:fltVal val="0"/>
                                          </p:val>
                                        </p:tav>
                                        <p:tav tm="100000">
                                          <p:val>
                                            <p:strVal val="#ppt_w"/>
                                          </p:val>
                                        </p:tav>
                                      </p:tavLst>
                                    </p:anim>
                                  </p:childTnLst>
                                </p:cTn>
                              </p:par>
                              <p:par>
                                <p:cTn id="359" presetID="35" presetClass="entr" presetSubtype="0" fill="hold" grpId="0" nodeType="withEffect">
                                  <p:stCondLst>
                                    <p:cond delay="0"/>
                                  </p:stCondLst>
                                  <p:childTnLst>
                                    <p:set>
                                      <p:cBhvr>
                                        <p:cTn id="360" dur="1" fill="hold">
                                          <p:stCondLst>
                                            <p:cond delay="0"/>
                                          </p:stCondLst>
                                        </p:cTn>
                                        <p:tgtEl>
                                          <p:spTgt spid="14"/>
                                        </p:tgtEl>
                                        <p:attrNameLst>
                                          <p:attrName>style.visibility</p:attrName>
                                        </p:attrNameLst>
                                      </p:cBhvr>
                                      <p:to>
                                        <p:strVal val="visible"/>
                                      </p:to>
                                    </p:set>
                                    <p:animEffect transition="in" filter="fade">
                                      <p:cBhvr>
                                        <p:cTn id="361" dur="2000"/>
                                        <p:tgtEl>
                                          <p:spTgt spid="14"/>
                                        </p:tgtEl>
                                      </p:cBhvr>
                                    </p:animEffect>
                                    <p:anim calcmode="lin" valueType="num">
                                      <p:cBhvr>
                                        <p:cTn id="362" dur="2000" fill="hold"/>
                                        <p:tgtEl>
                                          <p:spTgt spid="14"/>
                                        </p:tgtEl>
                                        <p:attrNameLst>
                                          <p:attrName>style.rotation</p:attrName>
                                        </p:attrNameLst>
                                      </p:cBhvr>
                                      <p:tavLst>
                                        <p:tav tm="0">
                                          <p:val>
                                            <p:fltVal val="720"/>
                                          </p:val>
                                        </p:tav>
                                        <p:tav tm="100000">
                                          <p:val>
                                            <p:fltVal val="0"/>
                                          </p:val>
                                        </p:tav>
                                      </p:tavLst>
                                    </p:anim>
                                    <p:anim calcmode="lin" valueType="num">
                                      <p:cBhvr>
                                        <p:cTn id="363" dur="2000" fill="hold"/>
                                        <p:tgtEl>
                                          <p:spTgt spid="14"/>
                                        </p:tgtEl>
                                        <p:attrNameLst>
                                          <p:attrName>ppt_h</p:attrName>
                                        </p:attrNameLst>
                                      </p:cBhvr>
                                      <p:tavLst>
                                        <p:tav tm="0">
                                          <p:val>
                                            <p:fltVal val="0"/>
                                          </p:val>
                                        </p:tav>
                                        <p:tav tm="100000">
                                          <p:val>
                                            <p:strVal val="#ppt_h"/>
                                          </p:val>
                                        </p:tav>
                                      </p:tavLst>
                                    </p:anim>
                                    <p:anim calcmode="lin" valueType="num">
                                      <p:cBhvr>
                                        <p:cTn id="364" dur="2000" fill="hold"/>
                                        <p:tgtEl>
                                          <p:spTgt spid="14"/>
                                        </p:tgtEl>
                                        <p:attrNameLst>
                                          <p:attrName>ppt_w</p:attrName>
                                        </p:attrNameLst>
                                      </p:cBhvr>
                                      <p:tavLst>
                                        <p:tav tm="0">
                                          <p:val>
                                            <p:fltVal val="0"/>
                                          </p:val>
                                        </p:tav>
                                        <p:tav tm="100000">
                                          <p:val>
                                            <p:strVal val="#ppt_w"/>
                                          </p:val>
                                        </p:tav>
                                      </p:tavLst>
                                    </p:anim>
                                  </p:childTnLst>
                                </p:cTn>
                              </p:par>
                              <p:par>
                                <p:cTn id="365" presetID="35" presetClass="entr" presetSubtype="0" fill="hold" grpId="0" nodeType="withEffect">
                                  <p:stCondLst>
                                    <p:cond delay="0"/>
                                  </p:stCondLst>
                                  <p:childTnLst>
                                    <p:set>
                                      <p:cBhvr>
                                        <p:cTn id="366" dur="1" fill="hold">
                                          <p:stCondLst>
                                            <p:cond delay="0"/>
                                          </p:stCondLst>
                                        </p:cTn>
                                        <p:tgtEl>
                                          <p:spTgt spid="15"/>
                                        </p:tgtEl>
                                        <p:attrNameLst>
                                          <p:attrName>style.visibility</p:attrName>
                                        </p:attrNameLst>
                                      </p:cBhvr>
                                      <p:to>
                                        <p:strVal val="visible"/>
                                      </p:to>
                                    </p:set>
                                    <p:animEffect transition="in" filter="fade">
                                      <p:cBhvr>
                                        <p:cTn id="367" dur="2000"/>
                                        <p:tgtEl>
                                          <p:spTgt spid="15"/>
                                        </p:tgtEl>
                                      </p:cBhvr>
                                    </p:animEffect>
                                    <p:anim calcmode="lin" valueType="num">
                                      <p:cBhvr>
                                        <p:cTn id="368" dur="2000" fill="hold"/>
                                        <p:tgtEl>
                                          <p:spTgt spid="15"/>
                                        </p:tgtEl>
                                        <p:attrNameLst>
                                          <p:attrName>style.rotation</p:attrName>
                                        </p:attrNameLst>
                                      </p:cBhvr>
                                      <p:tavLst>
                                        <p:tav tm="0">
                                          <p:val>
                                            <p:fltVal val="720"/>
                                          </p:val>
                                        </p:tav>
                                        <p:tav tm="100000">
                                          <p:val>
                                            <p:fltVal val="0"/>
                                          </p:val>
                                        </p:tav>
                                      </p:tavLst>
                                    </p:anim>
                                    <p:anim calcmode="lin" valueType="num">
                                      <p:cBhvr>
                                        <p:cTn id="369" dur="2000" fill="hold"/>
                                        <p:tgtEl>
                                          <p:spTgt spid="15"/>
                                        </p:tgtEl>
                                        <p:attrNameLst>
                                          <p:attrName>ppt_h</p:attrName>
                                        </p:attrNameLst>
                                      </p:cBhvr>
                                      <p:tavLst>
                                        <p:tav tm="0">
                                          <p:val>
                                            <p:fltVal val="0"/>
                                          </p:val>
                                        </p:tav>
                                        <p:tav tm="100000">
                                          <p:val>
                                            <p:strVal val="#ppt_h"/>
                                          </p:val>
                                        </p:tav>
                                      </p:tavLst>
                                    </p:anim>
                                    <p:anim calcmode="lin" valueType="num">
                                      <p:cBhvr>
                                        <p:cTn id="370" dur="2000" fill="hold"/>
                                        <p:tgtEl>
                                          <p:spTgt spid="15"/>
                                        </p:tgtEl>
                                        <p:attrNameLst>
                                          <p:attrName>ppt_w</p:attrName>
                                        </p:attrNameLst>
                                      </p:cBhvr>
                                      <p:tavLst>
                                        <p:tav tm="0">
                                          <p:val>
                                            <p:fltVal val="0"/>
                                          </p:val>
                                        </p:tav>
                                        <p:tav tm="100000">
                                          <p:val>
                                            <p:strVal val="#ppt_w"/>
                                          </p:val>
                                        </p:tav>
                                      </p:tavLst>
                                    </p:anim>
                                  </p:childTnLst>
                                </p:cTn>
                              </p:par>
                              <p:par>
                                <p:cTn id="371" presetID="35" presetClass="entr" presetSubtype="0" fill="hold" grpId="0" nodeType="withEffect">
                                  <p:stCondLst>
                                    <p:cond delay="0"/>
                                  </p:stCondLst>
                                  <p:childTnLst>
                                    <p:set>
                                      <p:cBhvr>
                                        <p:cTn id="372" dur="1" fill="hold">
                                          <p:stCondLst>
                                            <p:cond delay="0"/>
                                          </p:stCondLst>
                                        </p:cTn>
                                        <p:tgtEl>
                                          <p:spTgt spid="16"/>
                                        </p:tgtEl>
                                        <p:attrNameLst>
                                          <p:attrName>style.visibility</p:attrName>
                                        </p:attrNameLst>
                                      </p:cBhvr>
                                      <p:to>
                                        <p:strVal val="visible"/>
                                      </p:to>
                                    </p:set>
                                    <p:animEffect transition="in" filter="fade">
                                      <p:cBhvr>
                                        <p:cTn id="373" dur="2000"/>
                                        <p:tgtEl>
                                          <p:spTgt spid="16"/>
                                        </p:tgtEl>
                                      </p:cBhvr>
                                    </p:animEffect>
                                    <p:anim calcmode="lin" valueType="num">
                                      <p:cBhvr>
                                        <p:cTn id="374" dur="2000" fill="hold"/>
                                        <p:tgtEl>
                                          <p:spTgt spid="16"/>
                                        </p:tgtEl>
                                        <p:attrNameLst>
                                          <p:attrName>style.rotation</p:attrName>
                                        </p:attrNameLst>
                                      </p:cBhvr>
                                      <p:tavLst>
                                        <p:tav tm="0">
                                          <p:val>
                                            <p:fltVal val="720"/>
                                          </p:val>
                                        </p:tav>
                                        <p:tav tm="100000">
                                          <p:val>
                                            <p:fltVal val="0"/>
                                          </p:val>
                                        </p:tav>
                                      </p:tavLst>
                                    </p:anim>
                                    <p:anim calcmode="lin" valueType="num">
                                      <p:cBhvr>
                                        <p:cTn id="375" dur="2000" fill="hold"/>
                                        <p:tgtEl>
                                          <p:spTgt spid="16"/>
                                        </p:tgtEl>
                                        <p:attrNameLst>
                                          <p:attrName>ppt_h</p:attrName>
                                        </p:attrNameLst>
                                      </p:cBhvr>
                                      <p:tavLst>
                                        <p:tav tm="0">
                                          <p:val>
                                            <p:fltVal val="0"/>
                                          </p:val>
                                        </p:tav>
                                        <p:tav tm="100000">
                                          <p:val>
                                            <p:strVal val="#ppt_h"/>
                                          </p:val>
                                        </p:tav>
                                      </p:tavLst>
                                    </p:anim>
                                    <p:anim calcmode="lin" valueType="num">
                                      <p:cBhvr>
                                        <p:cTn id="376" dur="2000" fill="hold"/>
                                        <p:tgtEl>
                                          <p:spTgt spid="16"/>
                                        </p:tgtEl>
                                        <p:attrNameLst>
                                          <p:attrName>ppt_w</p:attrName>
                                        </p:attrNameLst>
                                      </p:cBhvr>
                                      <p:tavLst>
                                        <p:tav tm="0">
                                          <p:val>
                                            <p:fltVal val="0"/>
                                          </p:val>
                                        </p:tav>
                                        <p:tav tm="100000">
                                          <p:val>
                                            <p:strVal val="#ppt_w"/>
                                          </p:val>
                                        </p:tav>
                                      </p:tavLst>
                                    </p:anim>
                                  </p:childTnLst>
                                </p:cTn>
                              </p:par>
                              <p:par>
                                <p:cTn id="377" presetID="35" presetClass="entr" presetSubtype="0" fill="hold" grpId="0" nodeType="withEffect">
                                  <p:stCondLst>
                                    <p:cond delay="0"/>
                                  </p:stCondLst>
                                  <p:childTnLst>
                                    <p:set>
                                      <p:cBhvr>
                                        <p:cTn id="378" dur="1" fill="hold">
                                          <p:stCondLst>
                                            <p:cond delay="0"/>
                                          </p:stCondLst>
                                        </p:cTn>
                                        <p:tgtEl>
                                          <p:spTgt spid="32"/>
                                        </p:tgtEl>
                                        <p:attrNameLst>
                                          <p:attrName>style.visibility</p:attrName>
                                        </p:attrNameLst>
                                      </p:cBhvr>
                                      <p:to>
                                        <p:strVal val="visible"/>
                                      </p:to>
                                    </p:set>
                                    <p:animEffect transition="in" filter="fade">
                                      <p:cBhvr>
                                        <p:cTn id="379" dur="2000"/>
                                        <p:tgtEl>
                                          <p:spTgt spid="32"/>
                                        </p:tgtEl>
                                      </p:cBhvr>
                                    </p:animEffect>
                                    <p:anim calcmode="lin" valueType="num">
                                      <p:cBhvr>
                                        <p:cTn id="380" dur="2000" fill="hold"/>
                                        <p:tgtEl>
                                          <p:spTgt spid="32"/>
                                        </p:tgtEl>
                                        <p:attrNameLst>
                                          <p:attrName>style.rotation</p:attrName>
                                        </p:attrNameLst>
                                      </p:cBhvr>
                                      <p:tavLst>
                                        <p:tav tm="0">
                                          <p:val>
                                            <p:fltVal val="720"/>
                                          </p:val>
                                        </p:tav>
                                        <p:tav tm="100000">
                                          <p:val>
                                            <p:fltVal val="0"/>
                                          </p:val>
                                        </p:tav>
                                      </p:tavLst>
                                    </p:anim>
                                    <p:anim calcmode="lin" valueType="num">
                                      <p:cBhvr>
                                        <p:cTn id="381" dur="2000" fill="hold"/>
                                        <p:tgtEl>
                                          <p:spTgt spid="32"/>
                                        </p:tgtEl>
                                        <p:attrNameLst>
                                          <p:attrName>ppt_h</p:attrName>
                                        </p:attrNameLst>
                                      </p:cBhvr>
                                      <p:tavLst>
                                        <p:tav tm="0">
                                          <p:val>
                                            <p:fltVal val="0"/>
                                          </p:val>
                                        </p:tav>
                                        <p:tav tm="100000">
                                          <p:val>
                                            <p:strVal val="#ppt_h"/>
                                          </p:val>
                                        </p:tav>
                                      </p:tavLst>
                                    </p:anim>
                                    <p:anim calcmode="lin" valueType="num">
                                      <p:cBhvr>
                                        <p:cTn id="382" dur="2000" fill="hold"/>
                                        <p:tgtEl>
                                          <p:spTgt spid="32"/>
                                        </p:tgtEl>
                                        <p:attrNameLst>
                                          <p:attrName>ppt_w</p:attrName>
                                        </p:attrNameLst>
                                      </p:cBhvr>
                                      <p:tavLst>
                                        <p:tav tm="0">
                                          <p:val>
                                            <p:fltVal val="0"/>
                                          </p:val>
                                        </p:tav>
                                        <p:tav tm="100000">
                                          <p:val>
                                            <p:strVal val="#ppt_w"/>
                                          </p:val>
                                        </p:tav>
                                      </p:tavLst>
                                    </p:anim>
                                  </p:childTnLst>
                                </p:cTn>
                              </p:par>
                              <p:par>
                                <p:cTn id="383" presetID="35" presetClass="entr" presetSubtype="0" fill="hold" grpId="0" nodeType="withEffect">
                                  <p:stCondLst>
                                    <p:cond delay="0"/>
                                  </p:stCondLst>
                                  <p:childTnLst>
                                    <p:set>
                                      <p:cBhvr>
                                        <p:cTn id="384" dur="1" fill="hold">
                                          <p:stCondLst>
                                            <p:cond delay="0"/>
                                          </p:stCondLst>
                                        </p:cTn>
                                        <p:tgtEl>
                                          <p:spTgt spid="38"/>
                                        </p:tgtEl>
                                        <p:attrNameLst>
                                          <p:attrName>style.visibility</p:attrName>
                                        </p:attrNameLst>
                                      </p:cBhvr>
                                      <p:to>
                                        <p:strVal val="visible"/>
                                      </p:to>
                                    </p:set>
                                    <p:animEffect transition="in" filter="fade">
                                      <p:cBhvr>
                                        <p:cTn id="385" dur="2000"/>
                                        <p:tgtEl>
                                          <p:spTgt spid="38"/>
                                        </p:tgtEl>
                                      </p:cBhvr>
                                    </p:animEffect>
                                    <p:anim calcmode="lin" valueType="num">
                                      <p:cBhvr>
                                        <p:cTn id="386" dur="2000" fill="hold"/>
                                        <p:tgtEl>
                                          <p:spTgt spid="38"/>
                                        </p:tgtEl>
                                        <p:attrNameLst>
                                          <p:attrName>style.rotation</p:attrName>
                                        </p:attrNameLst>
                                      </p:cBhvr>
                                      <p:tavLst>
                                        <p:tav tm="0">
                                          <p:val>
                                            <p:fltVal val="720"/>
                                          </p:val>
                                        </p:tav>
                                        <p:tav tm="100000">
                                          <p:val>
                                            <p:fltVal val="0"/>
                                          </p:val>
                                        </p:tav>
                                      </p:tavLst>
                                    </p:anim>
                                    <p:anim calcmode="lin" valueType="num">
                                      <p:cBhvr>
                                        <p:cTn id="387" dur="2000" fill="hold"/>
                                        <p:tgtEl>
                                          <p:spTgt spid="38"/>
                                        </p:tgtEl>
                                        <p:attrNameLst>
                                          <p:attrName>ppt_h</p:attrName>
                                        </p:attrNameLst>
                                      </p:cBhvr>
                                      <p:tavLst>
                                        <p:tav tm="0">
                                          <p:val>
                                            <p:fltVal val="0"/>
                                          </p:val>
                                        </p:tav>
                                        <p:tav tm="100000">
                                          <p:val>
                                            <p:strVal val="#ppt_h"/>
                                          </p:val>
                                        </p:tav>
                                      </p:tavLst>
                                    </p:anim>
                                    <p:anim calcmode="lin" valueType="num">
                                      <p:cBhvr>
                                        <p:cTn id="388" dur="2000" fill="hold"/>
                                        <p:tgtEl>
                                          <p:spTgt spid="38"/>
                                        </p:tgtEl>
                                        <p:attrNameLst>
                                          <p:attrName>ppt_w</p:attrName>
                                        </p:attrNameLst>
                                      </p:cBhvr>
                                      <p:tavLst>
                                        <p:tav tm="0">
                                          <p:val>
                                            <p:fltVal val="0"/>
                                          </p:val>
                                        </p:tav>
                                        <p:tav tm="100000">
                                          <p:val>
                                            <p:strVal val="#ppt_w"/>
                                          </p:val>
                                        </p:tav>
                                      </p:tavLst>
                                    </p:anim>
                                  </p:childTnLst>
                                </p:cTn>
                              </p:par>
                              <p:par>
                                <p:cTn id="389" presetID="35" presetClass="entr" presetSubtype="0" fill="hold" grpId="0" nodeType="withEffect">
                                  <p:stCondLst>
                                    <p:cond delay="0"/>
                                  </p:stCondLst>
                                  <p:childTnLst>
                                    <p:set>
                                      <p:cBhvr>
                                        <p:cTn id="390" dur="1" fill="hold">
                                          <p:stCondLst>
                                            <p:cond delay="0"/>
                                          </p:stCondLst>
                                        </p:cTn>
                                        <p:tgtEl>
                                          <p:spTgt spid="39"/>
                                        </p:tgtEl>
                                        <p:attrNameLst>
                                          <p:attrName>style.visibility</p:attrName>
                                        </p:attrNameLst>
                                      </p:cBhvr>
                                      <p:to>
                                        <p:strVal val="visible"/>
                                      </p:to>
                                    </p:set>
                                    <p:animEffect transition="in" filter="fade">
                                      <p:cBhvr>
                                        <p:cTn id="391" dur="2000"/>
                                        <p:tgtEl>
                                          <p:spTgt spid="39"/>
                                        </p:tgtEl>
                                      </p:cBhvr>
                                    </p:animEffect>
                                    <p:anim calcmode="lin" valueType="num">
                                      <p:cBhvr>
                                        <p:cTn id="392" dur="2000" fill="hold"/>
                                        <p:tgtEl>
                                          <p:spTgt spid="39"/>
                                        </p:tgtEl>
                                        <p:attrNameLst>
                                          <p:attrName>style.rotation</p:attrName>
                                        </p:attrNameLst>
                                      </p:cBhvr>
                                      <p:tavLst>
                                        <p:tav tm="0">
                                          <p:val>
                                            <p:fltVal val="720"/>
                                          </p:val>
                                        </p:tav>
                                        <p:tav tm="100000">
                                          <p:val>
                                            <p:fltVal val="0"/>
                                          </p:val>
                                        </p:tav>
                                      </p:tavLst>
                                    </p:anim>
                                    <p:anim calcmode="lin" valueType="num">
                                      <p:cBhvr>
                                        <p:cTn id="393" dur="2000" fill="hold"/>
                                        <p:tgtEl>
                                          <p:spTgt spid="39"/>
                                        </p:tgtEl>
                                        <p:attrNameLst>
                                          <p:attrName>ppt_h</p:attrName>
                                        </p:attrNameLst>
                                      </p:cBhvr>
                                      <p:tavLst>
                                        <p:tav tm="0">
                                          <p:val>
                                            <p:fltVal val="0"/>
                                          </p:val>
                                        </p:tav>
                                        <p:tav tm="100000">
                                          <p:val>
                                            <p:strVal val="#ppt_h"/>
                                          </p:val>
                                        </p:tav>
                                      </p:tavLst>
                                    </p:anim>
                                    <p:anim calcmode="lin" valueType="num">
                                      <p:cBhvr>
                                        <p:cTn id="394" dur="2000" fill="hold"/>
                                        <p:tgtEl>
                                          <p:spTgt spid="39"/>
                                        </p:tgtEl>
                                        <p:attrNameLst>
                                          <p:attrName>ppt_w</p:attrName>
                                        </p:attrNameLst>
                                      </p:cBhvr>
                                      <p:tavLst>
                                        <p:tav tm="0">
                                          <p:val>
                                            <p:fltVal val="0"/>
                                          </p:val>
                                        </p:tav>
                                        <p:tav tm="100000">
                                          <p:val>
                                            <p:strVal val="#ppt_w"/>
                                          </p:val>
                                        </p:tav>
                                      </p:tavLst>
                                    </p:anim>
                                  </p:childTnLst>
                                </p:cTn>
                              </p:par>
                              <p:par>
                                <p:cTn id="395" presetID="35" presetClass="entr" presetSubtype="0" fill="hold" grpId="0" nodeType="withEffect">
                                  <p:stCondLst>
                                    <p:cond delay="0"/>
                                  </p:stCondLst>
                                  <p:childTnLst>
                                    <p:set>
                                      <p:cBhvr>
                                        <p:cTn id="396" dur="1" fill="hold">
                                          <p:stCondLst>
                                            <p:cond delay="0"/>
                                          </p:stCondLst>
                                        </p:cTn>
                                        <p:tgtEl>
                                          <p:spTgt spid="46"/>
                                        </p:tgtEl>
                                        <p:attrNameLst>
                                          <p:attrName>style.visibility</p:attrName>
                                        </p:attrNameLst>
                                      </p:cBhvr>
                                      <p:to>
                                        <p:strVal val="visible"/>
                                      </p:to>
                                    </p:set>
                                    <p:animEffect transition="in" filter="fade">
                                      <p:cBhvr>
                                        <p:cTn id="397" dur="2000"/>
                                        <p:tgtEl>
                                          <p:spTgt spid="46"/>
                                        </p:tgtEl>
                                      </p:cBhvr>
                                    </p:animEffect>
                                    <p:anim calcmode="lin" valueType="num">
                                      <p:cBhvr>
                                        <p:cTn id="398" dur="2000" fill="hold"/>
                                        <p:tgtEl>
                                          <p:spTgt spid="46"/>
                                        </p:tgtEl>
                                        <p:attrNameLst>
                                          <p:attrName>style.rotation</p:attrName>
                                        </p:attrNameLst>
                                      </p:cBhvr>
                                      <p:tavLst>
                                        <p:tav tm="0">
                                          <p:val>
                                            <p:fltVal val="720"/>
                                          </p:val>
                                        </p:tav>
                                        <p:tav tm="100000">
                                          <p:val>
                                            <p:fltVal val="0"/>
                                          </p:val>
                                        </p:tav>
                                      </p:tavLst>
                                    </p:anim>
                                    <p:anim calcmode="lin" valueType="num">
                                      <p:cBhvr>
                                        <p:cTn id="399" dur="2000" fill="hold"/>
                                        <p:tgtEl>
                                          <p:spTgt spid="46"/>
                                        </p:tgtEl>
                                        <p:attrNameLst>
                                          <p:attrName>ppt_h</p:attrName>
                                        </p:attrNameLst>
                                      </p:cBhvr>
                                      <p:tavLst>
                                        <p:tav tm="0">
                                          <p:val>
                                            <p:fltVal val="0"/>
                                          </p:val>
                                        </p:tav>
                                        <p:tav tm="100000">
                                          <p:val>
                                            <p:strVal val="#ppt_h"/>
                                          </p:val>
                                        </p:tav>
                                      </p:tavLst>
                                    </p:anim>
                                    <p:anim calcmode="lin" valueType="num">
                                      <p:cBhvr>
                                        <p:cTn id="400" dur="2000" fill="hold"/>
                                        <p:tgtEl>
                                          <p:spTgt spid="46"/>
                                        </p:tgtEl>
                                        <p:attrNameLst>
                                          <p:attrName>ppt_w</p:attrName>
                                        </p:attrNameLst>
                                      </p:cBhvr>
                                      <p:tavLst>
                                        <p:tav tm="0">
                                          <p:val>
                                            <p:fltVal val="0"/>
                                          </p:val>
                                        </p:tav>
                                        <p:tav tm="100000">
                                          <p:val>
                                            <p:strVal val="#ppt_w"/>
                                          </p:val>
                                        </p:tav>
                                      </p:tavLst>
                                    </p:anim>
                                  </p:childTnLst>
                                </p:cTn>
                              </p:par>
                              <p:par>
                                <p:cTn id="401" presetID="35" presetClass="entr" presetSubtype="0" fill="hold" grpId="0" nodeType="withEffect">
                                  <p:stCondLst>
                                    <p:cond delay="0"/>
                                  </p:stCondLst>
                                  <p:childTnLst>
                                    <p:set>
                                      <p:cBhvr>
                                        <p:cTn id="402" dur="1" fill="hold">
                                          <p:stCondLst>
                                            <p:cond delay="0"/>
                                          </p:stCondLst>
                                        </p:cTn>
                                        <p:tgtEl>
                                          <p:spTgt spid="47"/>
                                        </p:tgtEl>
                                        <p:attrNameLst>
                                          <p:attrName>style.visibility</p:attrName>
                                        </p:attrNameLst>
                                      </p:cBhvr>
                                      <p:to>
                                        <p:strVal val="visible"/>
                                      </p:to>
                                    </p:set>
                                    <p:animEffect transition="in" filter="fade">
                                      <p:cBhvr>
                                        <p:cTn id="403" dur="2000"/>
                                        <p:tgtEl>
                                          <p:spTgt spid="47"/>
                                        </p:tgtEl>
                                      </p:cBhvr>
                                    </p:animEffect>
                                    <p:anim calcmode="lin" valueType="num">
                                      <p:cBhvr>
                                        <p:cTn id="404" dur="2000" fill="hold"/>
                                        <p:tgtEl>
                                          <p:spTgt spid="47"/>
                                        </p:tgtEl>
                                        <p:attrNameLst>
                                          <p:attrName>style.rotation</p:attrName>
                                        </p:attrNameLst>
                                      </p:cBhvr>
                                      <p:tavLst>
                                        <p:tav tm="0">
                                          <p:val>
                                            <p:fltVal val="720"/>
                                          </p:val>
                                        </p:tav>
                                        <p:tav tm="100000">
                                          <p:val>
                                            <p:fltVal val="0"/>
                                          </p:val>
                                        </p:tav>
                                      </p:tavLst>
                                    </p:anim>
                                    <p:anim calcmode="lin" valueType="num">
                                      <p:cBhvr>
                                        <p:cTn id="405" dur="2000" fill="hold"/>
                                        <p:tgtEl>
                                          <p:spTgt spid="47"/>
                                        </p:tgtEl>
                                        <p:attrNameLst>
                                          <p:attrName>ppt_h</p:attrName>
                                        </p:attrNameLst>
                                      </p:cBhvr>
                                      <p:tavLst>
                                        <p:tav tm="0">
                                          <p:val>
                                            <p:fltVal val="0"/>
                                          </p:val>
                                        </p:tav>
                                        <p:tav tm="100000">
                                          <p:val>
                                            <p:strVal val="#ppt_h"/>
                                          </p:val>
                                        </p:tav>
                                      </p:tavLst>
                                    </p:anim>
                                    <p:anim calcmode="lin" valueType="num">
                                      <p:cBhvr>
                                        <p:cTn id="406" dur="2000" fill="hold"/>
                                        <p:tgtEl>
                                          <p:spTgt spid="47"/>
                                        </p:tgtEl>
                                        <p:attrNameLst>
                                          <p:attrName>ppt_w</p:attrName>
                                        </p:attrNameLst>
                                      </p:cBhvr>
                                      <p:tavLst>
                                        <p:tav tm="0">
                                          <p:val>
                                            <p:fltVal val="0"/>
                                          </p:val>
                                        </p:tav>
                                        <p:tav tm="100000">
                                          <p:val>
                                            <p:strVal val="#ppt_w"/>
                                          </p:val>
                                        </p:tav>
                                      </p:tavLst>
                                    </p:anim>
                                  </p:childTnLst>
                                </p:cTn>
                              </p:par>
                              <p:par>
                                <p:cTn id="407" presetID="35" presetClass="entr" presetSubtype="0" fill="hold" grpId="0" nodeType="withEffect">
                                  <p:stCondLst>
                                    <p:cond delay="0"/>
                                  </p:stCondLst>
                                  <p:childTnLst>
                                    <p:set>
                                      <p:cBhvr>
                                        <p:cTn id="408" dur="1" fill="hold">
                                          <p:stCondLst>
                                            <p:cond delay="0"/>
                                          </p:stCondLst>
                                        </p:cTn>
                                        <p:tgtEl>
                                          <p:spTgt spid="48"/>
                                        </p:tgtEl>
                                        <p:attrNameLst>
                                          <p:attrName>style.visibility</p:attrName>
                                        </p:attrNameLst>
                                      </p:cBhvr>
                                      <p:to>
                                        <p:strVal val="visible"/>
                                      </p:to>
                                    </p:set>
                                    <p:animEffect transition="in" filter="fade">
                                      <p:cBhvr>
                                        <p:cTn id="409" dur="2000"/>
                                        <p:tgtEl>
                                          <p:spTgt spid="48"/>
                                        </p:tgtEl>
                                      </p:cBhvr>
                                    </p:animEffect>
                                    <p:anim calcmode="lin" valueType="num">
                                      <p:cBhvr>
                                        <p:cTn id="410" dur="2000" fill="hold"/>
                                        <p:tgtEl>
                                          <p:spTgt spid="48"/>
                                        </p:tgtEl>
                                        <p:attrNameLst>
                                          <p:attrName>style.rotation</p:attrName>
                                        </p:attrNameLst>
                                      </p:cBhvr>
                                      <p:tavLst>
                                        <p:tav tm="0">
                                          <p:val>
                                            <p:fltVal val="720"/>
                                          </p:val>
                                        </p:tav>
                                        <p:tav tm="100000">
                                          <p:val>
                                            <p:fltVal val="0"/>
                                          </p:val>
                                        </p:tav>
                                      </p:tavLst>
                                    </p:anim>
                                    <p:anim calcmode="lin" valueType="num">
                                      <p:cBhvr>
                                        <p:cTn id="411" dur="2000" fill="hold"/>
                                        <p:tgtEl>
                                          <p:spTgt spid="48"/>
                                        </p:tgtEl>
                                        <p:attrNameLst>
                                          <p:attrName>ppt_h</p:attrName>
                                        </p:attrNameLst>
                                      </p:cBhvr>
                                      <p:tavLst>
                                        <p:tav tm="0">
                                          <p:val>
                                            <p:fltVal val="0"/>
                                          </p:val>
                                        </p:tav>
                                        <p:tav tm="100000">
                                          <p:val>
                                            <p:strVal val="#ppt_h"/>
                                          </p:val>
                                        </p:tav>
                                      </p:tavLst>
                                    </p:anim>
                                    <p:anim calcmode="lin" valueType="num">
                                      <p:cBhvr>
                                        <p:cTn id="412" dur="2000" fill="hold"/>
                                        <p:tgtEl>
                                          <p:spTgt spid="48"/>
                                        </p:tgtEl>
                                        <p:attrNameLst>
                                          <p:attrName>ppt_w</p:attrName>
                                        </p:attrNameLst>
                                      </p:cBhvr>
                                      <p:tavLst>
                                        <p:tav tm="0">
                                          <p:val>
                                            <p:fltVal val="0"/>
                                          </p:val>
                                        </p:tav>
                                        <p:tav tm="100000">
                                          <p:val>
                                            <p:strVal val="#ppt_w"/>
                                          </p:val>
                                        </p:tav>
                                      </p:tavLst>
                                    </p:anim>
                                  </p:childTnLst>
                                </p:cTn>
                              </p:par>
                              <p:par>
                                <p:cTn id="413" presetID="35" presetClass="entr" presetSubtype="0" fill="hold" grpId="0" nodeType="withEffect">
                                  <p:stCondLst>
                                    <p:cond delay="0"/>
                                  </p:stCondLst>
                                  <p:childTnLst>
                                    <p:set>
                                      <p:cBhvr>
                                        <p:cTn id="414" dur="1" fill="hold">
                                          <p:stCondLst>
                                            <p:cond delay="0"/>
                                          </p:stCondLst>
                                        </p:cTn>
                                        <p:tgtEl>
                                          <p:spTgt spid="49"/>
                                        </p:tgtEl>
                                        <p:attrNameLst>
                                          <p:attrName>style.visibility</p:attrName>
                                        </p:attrNameLst>
                                      </p:cBhvr>
                                      <p:to>
                                        <p:strVal val="visible"/>
                                      </p:to>
                                    </p:set>
                                    <p:animEffect transition="in" filter="fade">
                                      <p:cBhvr>
                                        <p:cTn id="415" dur="2000"/>
                                        <p:tgtEl>
                                          <p:spTgt spid="49"/>
                                        </p:tgtEl>
                                      </p:cBhvr>
                                    </p:animEffect>
                                    <p:anim calcmode="lin" valueType="num">
                                      <p:cBhvr>
                                        <p:cTn id="416" dur="2000" fill="hold"/>
                                        <p:tgtEl>
                                          <p:spTgt spid="49"/>
                                        </p:tgtEl>
                                        <p:attrNameLst>
                                          <p:attrName>style.rotation</p:attrName>
                                        </p:attrNameLst>
                                      </p:cBhvr>
                                      <p:tavLst>
                                        <p:tav tm="0">
                                          <p:val>
                                            <p:fltVal val="720"/>
                                          </p:val>
                                        </p:tav>
                                        <p:tav tm="100000">
                                          <p:val>
                                            <p:fltVal val="0"/>
                                          </p:val>
                                        </p:tav>
                                      </p:tavLst>
                                    </p:anim>
                                    <p:anim calcmode="lin" valueType="num">
                                      <p:cBhvr>
                                        <p:cTn id="417" dur="2000" fill="hold"/>
                                        <p:tgtEl>
                                          <p:spTgt spid="49"/>
                                        </p:tgtEl>
                                        <p:attrNameLst>
                                          <p:attrName>ppt_h</p:attrName>
                                        </p:attrNameLst>
                                      </p:cBhvr>
                                      <p:tavLst>
                                        <p:tav tm="0">
                                          <p:val>
                                            <p:fltVal val="0"/>
                                          </p:val>
                                        </p:tav>
                                        <p:tav tm="100000">
                                          <p:val>
                                            <p:strVal val="#ppt_h"/>
                                          </p:val>
                                        </p:tav>
                                      </p:tavLst>
                                    </p:anim>
                                    <p:anim calcmode="lin" valueType="num">
                                      <p:cBhvr>
                                        <p:cTn id="418" dur="2000" fill="hold"/>
                                        <p:tgtEl>
                                          <p:spTgt spid="49"/>
                                        </p:tgtEl>
                                        <p:attrNameLst>
                                          <p:attrName>ppt_w</p:attrName>
                                        </p:attrNameLst>
                                      </p:cBhvr>
                                      <p:tavLst>
                                        <p:tav tm="0">
                                          <p:val>
                                            <p:fltVal val="0"/>
                                          </p:val>
                                        </p:tav>
                                        <p:tav tm="100000">
                                          <p:val>
                                            <p:strVal val="#ppt_w"/>
                                          </p:val>
                                        </p:tav>
                                      </p:tavLst>
                                    </p:anim>
                                  </p:childTnLst>
                                </p:cTn>
                              </p:par>
                              <p:par>
                                <p:cTn id="419" presetID="35" presetClass="entr" presetSubtype="0" fill="hold" grpId="0" nodeType="withEffect">
                                  <p:stCondLst>
                                    <p:cond delay="0"/>
                                  </p:stCondLst>
                                  <p:childTnLst>
                                    <p:set>
                                      <p:cBhvr>
                                        <p:cTn id="420" dur="1" fill="hold">
                                          <p:stCondLst>
                                            <p:cond delay="0"/>
                                          </p:stCondLst>
                                        </p:cTn>
                                        <p:tgtEl>
                                          <p:spTgt spid="50"/>
                                        </p:tgtEl>
                                        <p:attrNameLst>
                                          <p:attrName>style.visibility</p:attrName>
                                        </p:attrNameLst>
                                      </p:cBhvr>
                                      <p:to>
                                        <p:strVal val="visible"/>
                                      </p:to>
                                    </p:set>
                                    <p:animEffect transition="in" filter="fade">
                                      <p:cBhvr>
                                        <p:cTn id="421" dur="2000"/>
                                        <p:tgtEl>
                                          <p:spTgt spid="50"/>
                                        </p:tgtEl>
                                      </p:cBhvr>
                                    </p:animEffect>
                                    <p:anim calcmode="lin" valueType="num">
                                      <p:cBhvr>
                                        <p:cTn id="422" dur="2000" fill="hold"/>
                                        <p:tgtEl>
                                          <p:spTgt spid="50"/>
                                        </p:tgtEl>
                                        <p:attrNameLst>
                                          <p:attrName>style.rotation</p:attrName>
                                        </p:attrNameLst>
                                      </p:cBhvr>
                                      <p:tavLst>
                                        <p:tav tm="0">
                                          <p:val>
                                            <p:fltVal val="720"/>
                                          </p:val>
                                        </p:tav>
                                        <p:tav tm="100000">
                                          <p:val>
                                            <p:fltVal val="0"/>
                                          </p:val>
                                        </p:tav>
                                      </p:tavLst>
                                    </p:anim>
                                    <p:anim calcmode="lin" valueType="num">
                                      <p:cBhvr>
                                        <p:cTn id="423" dur="2000" fill="hold"/>
                                        <p:tgtEl>
                                          <p:spTgt spid="50"/>
                                        </p:tgtEl>
                                        <p:attrNameLst>
                                          <p:attrName>ppt_h</p:attrName>
                                        </p:attrNameLst>
                                      </p:cBhvr>
                                      <p:tavLst>
                                        <p:tav tm="0">
                                          <p:val>
                                            <p:fltVal val="0"/>
                                          </p:val>
                                        </p:tav>
                                        <p:tav tm="100000">
                                          <p:val>
                                            <p:strVal val="#ppt_h"/>
                                          </p:val>
                                        </p:tav>
                                      </p:tavLst>
                                    </p:anim>
                                    <p:anim calcmode="lin" valueType="num">
                                      <p:cBhvr>
                                        <p:cTn id="424" dur="2000" fill="hold"/>
                                        <p:tgtEl>
                                          <p:spTgt spid="50"/>
                                        </p:tgtEl>
                                        <p:attrNameLst>
                                          <p:attrName>ppt_w</p:attrName>
                                        </p:attrNameLst>
                                      </p:cBhvr>
                                      <p:tavLst>
                                        <p:tav tm="0">
                                          <p:val>
                                            <p:fltVal val="0"/>
                                          </p:val>
                                        </p:tav>
                                        <p:tav tm="100000">
                                          <p:val>
                                            <p:strVal val="#ppt_w"/>
                                          </p:val>
                                        </p:tav>
                                      </p:tavLst>
                                    </p:anim>
                                  </p:childTnLst>
                                </p:cTn>
                              </p:par>
                              <p:par>
                                <p:cTn id="425" presetID="35" presetClass="entr" presetSubtype="0" fill="hold" grpId="0" nodeType="withEffect">
                                  <p:stCondLst>
                                    <p:cond delay="0"/>
                                  </p:stCondLst>
                                  <p:childTnLst>
                                    <p:set>
                                      <p:cBhvr>
                                        <p:cTn id="426" dur="1" fill="hold">
                                          <p:stCondLst>
                                            <p:cond delay="0"/>
                                          </p:stCondLst>
                                        </p:cTn>
                                        <p:tgtEl>
                                          <p:spTgt spid="51"/>
                                        </p:tgtEl>
                                        <p:attrNameLst>
                                          <p:attrName>style.visibility</p:attrName>
                                        </p:attrNameLst>
                                      </p:cBhvr>
                                      <p:to>
                                        <p:strVal val="visible"/>
                                      </p:to>
                                    </p:set>
                                    <p:animEffect transition="in" filter="fade">
                                      <p:cBhvr>
                                        <p:cTn id="427" dur="2000"/>
                                        <p:tgtEl>
                                          <p:spTgt spid="51"/>
                                        </p:tgtEl>
                                      </p:cBhvr>
                                    </p:animEffect>
                                    <p:anim calcmode="lin" valueType="num">
                                      <p:cBhvr>
                                        <p:cTn id="428" dur="2000" fill="hold"/>
                                        <p:tgtEl>
                                          <p:spTgt spid="51"/>
                                        </p:tgtEl>
                                        <p:attrNameLst>
                                          <p:attrName>style.rotation</p:attrName>
                                        </p:attrNameLst>
                                      </p:cBhvr>
                                      <p:tavLst>
                                        <p:tav tm="0">
                                          <p:val>
                                            <p:fltVal val="720"/>
                                          </p:val>
                                        </p:tav>
                                        <p:tav tm="100000">
                                          <p:val>
                                            <p:fltVal val="0"/>
                                          </p:val>
                                        </p:tav>
                                      </p:tavLst>
                                    </p:anim>
                                    <p:anim calcmode="lin" valueType="num">
                                      <p:cBhvr>
                                        <p:cTn id="429" dur="2000" fill="hold"/>
                                        <p:tgtEl>
                                          <p:spTgt spid="51"/>
                                        </p:tgtEl>
                                        <p:attrNameLst>
                                          <p:attrName>ppt_h</p:attrName>
                                        </p:attrNameLst>
                                      </p:cBhvr>
                                      <p:tavLst>
                                        <p:tav tm="0">
                                          <p:val>
                                            <p:fltVal val="0"/>
                                          </p:val>
                                        </p:tav>
                                        <p:tav tm="100000">
                                          <p:val>
                                            <p:strVal val="#ppt_h"/>
                                          </p:val>
                                        </p:tav>
                                      </p:tavLst>
                                    </p:anim>
                                    <p:anim calcmode="lin" valueType="num">
                                      <p:cBhvr>
                                        <p:cTn id="430" dur="2000" fill="hold"/>
                                        <p:tgtEl>
                                          <p:spTgt spid="51"/>
                                        </p:tgtEl>
                                        <p:attrNameLst>
                                          <p:attrName>ppt_w</p:attrName>
                                        </p:attrNameLst>
                                      </p:cBhvr>
                                      <p:tavLst>
                                        <p:tav tm="0">
                                          <p:val>
                                            <p:fltVal val="0"/>
                                          </p:val>
                                        </p:tav>
                                        <p:tav tm="100000">
                                          <p:val>
                                            <p:strVal val="#ppt_w"/>
                                          </p:val>
                                        </p:tav>
                                      </p:tavLst>
                                    </p:anim>
                                  </p:childTnLst>
                                </p:cTn>
                              </p:par>
                              <p:par>
                                <p:cTn id="431" presetID="35" presetClass="entr" presetSubtype="0" fill="hold" grpId="0" nodeType="withEffect">
                                  <p:stCondLst>
                                    <p:cond delay="0"/>
                                  </p:stCondLst>
                                  <p:childTnLst>
                                    <p:set>
                                      <p:cBhvr>
                                        <p:cTn id="432" dur="1" fill="hold">
                                          <p:stCondLst>
                                            <p:cond delay="0"/>
                                          </p:stCondLst>
                                        </p:cTn>
                                        <p:tgtEl>
                                          <p:spTgt spid="52"/>
                                        </p:tgtEl>
                                        <p:attrNameLst>
                                          <p:attrName>style.visibility</p:attrName>
                                        </p:attrNameLst>
                                      </p:cBhvr>
                                      <p:to>
                                        <p:strVal val="visible"/>
                                      </p:to>
                                    </p:set>
                                    <p:animEffect transition="in" filter="fade">
                                      <p:cBhvr>
                                        <p:cTn id="433" dur="2000"/>
                                        <p:tgtEl>
                                          <p:spTgt spid="52"/>
                                        </p:tgtEl>
                                      </p:cBhvr>
                                    </p:animEffect>
                                    <p:anim calcmode="lin" valueType="num">
                                      <p:cBhvr>
                                        <p:cTn id="434" dur="2000" fill="hold"/>
                                        <p:tgtEl>
                                          <p:spTgt spid="52"/>
                                        </p:tgtEl>
                                        <p:attrNameLst>
                                          <p:attrName>style.rotation</p:attrName>
                                        </p:attrNameLst>
                                      </p:cBhvr>
                                      <p:tavLst>
                                        <p:tav tm="0">
                                          <p:val>
                                            <p:fltVal val="720"/>
                                          </p:val>
                                        </p:tav>
                                        <p:tav tm="100000">
                                          <p:val>
                                            <p:fltVal val="0"/>
                                          </p:val>
                                        </p:tav>
                                      </p:tavLst>
                                    </p:anim>
                                    <p:anim calcmode="lin" valueType="num">
                                      <p:cBhvr>
                                        <p:cTn id="435" dur="2000" fill="hold"/>
                                        <p:tgtEl>
                                          <p:spTgt spid="52"/>
                                        </p:tgtEl>
                                        <p:attrNameLst>
                                          <p:attrName>ppt_h</p:attrName>
                                        </p:attrNameLst>
                                      </p:cBhvr>
                                      <p:tavLst>
                                        <p:tav tm="0">
                                          <p:val>
                                            <p:fltVal val="0"/>
                                          </p:val>
                                        </p:tav>
                                        <p:tav tm="100000">
                                          <p:val>
                                            <p:strVal val="#ppt_h"/>
                                          </p:val>
                                        </p:tav>
                                      </p:tavLst>
                                    </p:anim>
                                    <p:anim calcmode="lin" valueType="num">
                                      <p:cBhvr>
                                        <p:cTn id="436" dur="2000" fill="hold"/>
                                        <p:tgtEl>
                                          <p:spTgt spid="52"/>
                                        </p:tgtEl>
                                        <p:attrNameLst>
                                          <p:attrName>ppt_w</p:attrName>
                                        </p:attrNameLst>
                                      </p:cBhvr>
                                      <p:tavLst>
                                        <p:tav tm="0">
                                          <p:val>
                                            <p:fltVal val="0"/>
                                          </p:val>
                                        </p:tav>
                                        <p:tav tm="100000">
                                          <p:val>
                                            <p:strVal val="#ppt_w"/>
                                          </p:val>
                                        </p:tav>
                                      </p:tavLst>
                                    </p:anim>
                                  </p:childTnLst>
                                </p:cTn>
                              </p:par>
                              <p:par>
                                <p:cTn id="437" presetID="35" presetClass="entr" presetSubtype="0" fill="hold" grpId="0" nodeType="withEffect">
                                  <p:stCondLst>
                                    <p:cond delay="0"/>
                                  </p:stCondLst>
                                  <p:childTnLst>
                                    <p:set>
                                      <p:cBhvr>
                                        <p:cTn id="438" dur="1" fill="hold">
                                          <p:stCondLst>
                                            <p:cond delay="0"/>
                                          </p:stCondLst>
                                        </p:cTn>
                                        <p:tgtEl>
                                          <p:spTgt spid="53"/>
                                        </p:tgtEl>
                                        <p:attrNameLst>
                                          <p:attrName>style.visibility</p:attrName>
                                        </p:attrNameLst>
                                      </p:cBhvr>
                                      <p:to>
                                        <p:strVal val="visible"/>
                                      </p:to>
                                    </p:set>
                                    <p:animEffect transition="in" filter="fade">
                                      <p:cBhvr>
                                        <p:cTn id="439" dur="2000"/>
                                        <p:tgtEl>
                                          <p:spTgt spid="53"/>
                                        </p:tgtEl>
                                      </p:cBhvr>
                                    </p:animEffect>
                                    <p:anim calcmode="lin" valueType="num">
                                      <p:cBhvr>
                                        <p:cTn id="440" dur="2000" fill="hold"/>
                                        <p:tgtEl>
                                          <p:spTgt spid="53"/>
                                        </p:tgtEl>
                                        <p:attrNameLst>
                                          <p:attrName>style.rotation</p:attrName>
                                        </p:attrNameLst>
                                      </p:cBhvr>
                                      <p:tavLst>
                                        <p:tav tm="0">
                                          <p:val>
                                            <p:fltVal val="720"/>
                                          </p:val>
                                        </p:tav>
                                        <p:tav tm="100000">
                                          <p:val>
                                            <p:fltVal val="0"/>
                                          </p:val>
                                        </p:tav>
                                      </p:tavLst>
                                    </p:anim>
                                    <p:anim calcmode="lin" valueType="num">
                                      <p:cBhvr>
                                        <p:cTn id="441" dur="2000" fill="hold"/>
                                        <p:tgtEl>
                                          <p:spTgt spid="53"/>
                                        </p:tgtEl>
                                        <p:attrNameLst>
                                          <p:attrName>ppt_h</p:attrName>
                                        </p:attrNameLst>
                                      </p:cBhvr>
                                      <p:tavLst>
                                        <p:tav tm="0">
                                          <p:val>
                                            <p:fltVal val="0"/>
                                          </p:val>
                                        </p:tav>
                                        <p:tav tm="100000">
                                          <p:val>
                                            <p:strVal val="#ppt_h"/>
                                          </p:val>
                                        </p:tav>
                                      </p:tavLst>
                                    </p:anim>
                                    <p:anim calcmode="lin" valueType="num">
                                      <p:cBhvr>
                                        <p:cTn id="442" dur="2000" fill="hold"/>
                                        <p:tgtEl>
                                          <p:spTgt spid="53"/>
                                        </p:tgtEl>
                                        <p:attrNameLst>
                                          <p:attrName>ppt_w</p:attrName>
                                        </p:attrNameLst>
                                      </p:cBhvr>
                                      <p:tavLst>
                                        <p:tav tm="0">
                                          <p:val>
                                            <p:fltVal val="0"/>
                                          </p:val>
                                        </p:tav>
                                        <p:tav tm="100000">
                                          <p:val>
                                            <p:strVal val="#ppt_w"/>
                                          </p:val>
                                        </p:tav>
                                      </p:tavLst>
                                    </p:anim>
                                  </p:childTnLst>
                                </p:cTn>
                              </p:par>
                              <p:par>
                                <p:cTn id="443" presetID="35" presetClass="entr" presetSubtype="0" fill="hold" grpId="0" nodeType="withEffect">
                                  <p:stCondLst>
                                    <p:cond delay="0"/>
                                  </p:stCondLst>
                                  <p:childTnLst>
                                    <p:set>
                                      <p:cBhvr>
                                        <p:cTn id="444" dur="1" fill="hold">
                                          <p:stCondLst>
                                            <p:cond delay="0"/>
                                          </p:stCondLst>
                                        </p:cTn>
                                        <p:tgtEl>
                                          <p:spTgt spid="54"/>
                                        </p:tgtEl>
                                        <p:attrNameLst>
                                          <p:attrName>style.visibility</p:attrName>
                                        </p:attrNameLst>
                                      </p:cBhvr>
                                      <p:to>
                                        <p:strVal val="visible"/>
                                      </p:to>
                                    </p:set>
                                    <p:animEffect transition="in" filter="fade">
                                      <p:cBhvr>
                                        <p:cTn id="445" dur="2000"/>
                                        <p:tgtEl>
                                          <p:spTgt spid="54"/>
                                        </p:tgtEl>
                                      </p:cBhvr>
                                    </p:animEffect>
                                    <p:anim calcmode="lin" valueType="num">
                                      <p:cBhvr>
                                        <p:cTn id="446" dur="2000" fill="hold"/>
                                        <p:tgtEl>
                                          <p:spTgt spid="54"/>
                                        </p:tgtEl>
                                        <p:attrNameLst>
                                          <p:attrName>style.rotation</p:attrName>
                                        </p:attrNameLst>
                                      </p:cBhvr>
                                      <p:tavLst>
                                        <p:tav tm="0">
                                          <p:val>
                                            <p:fltVal val="720"/>
                                          </p:val>
                                        </p:tav>
                                        <p:tav tm="100000">
                                          <p:val>
                                            <p:fltVal val="0"/>
                                          </p:val>
                                        </p:tav>
                                      </p:tavLst>
                                    </p:anim>
                                    <p:anim calcmode="lin" valueType="num">
                                      <p:cBhvr>
                                        <p:cTn id="447" dur="2000" fill="hold"/>
                                        <p:tgtEl>
                                          <p:spTgt spid="54"/>
                                        </p:tgtEl>
                                        <p:attrNameLst>
                                          <p:attrName>ppt_h</p:attrName>
                                        </p:attrNameLst>
                                      </p:cBhvr>
                                      <p:tavLst>
                                        <p:tav tm="0">
                                          <p:val>
                                            <p:fltVal val="0"/>
                                          </p:val>
                                        </p:tav>
                                        <p:tav tm="100000">
                                          <p:val>
                                            <p:strVal val="#ppt_h"/>
                                          </p:val>
                                        </p:tav>
                                      </p:tavLst>
                                    </p:anim>
                                    <p:anim calcmode="lin" valueType="num">
                                      <p:cBhvr>
                                        <p:cTn id="448" dur="2000" fill="hold"/>
                                        <p:tgtEl>
                                          <p:spTgt spid="54"/>
                                        </p:tgtEl>
                                        <p:attrNameLst>
                                          <p:attrName>ppt_w</p:attrName>
                                        </p:attrNameLst>
                                      </p:cBhvr>
                                      <p:tavLst>
                                        <p:tav tm="0">
                                          <p:val>
                                            <p:fltVal val="0"/>
                                          </p:val>
                                        </p:tav>
                                        <p:tav tm="100000">
                                          <p:val>
                                            <p:strVal val="#ppt_w"/>
                                          </p:val>
                                        </p:tav>
                                      </p:tavLst>
                                    </p:anim>
                                  </p:childTnLst>
                                </p:cTn>
                              </p:par>
                              <p:par>
                                <p:cTn id="449" presetID="35" presetClass="entr" presetSubtype="0" fill="hold" grpId="0" nodeType="withEffect">
                                  <p:stCondLst>
                                    <p:cond delay="0"/>
                                  </p:stCondLst>
                                  <p:childTnLst>
                                    <p:set>
                                      <p:cBhvr>
                                        <p:cTn id="450" dur="1" fill="hold">
                                          <p:stCondLst>
                                            <p:cond delay="0"/>
                                          </p:stCondLst>
                                        </p:cTn>
                                        <p:tgtEl>
                                          <p:spTgt spid="57"/>
                                        </p:tgtEl>
                                        <p:attrNameLst>
                                          <p:attrName>style.visibility</p:attrName>
                                        </p:attrNameLst>
                                      </p:cBhvr>
                                      <p:to>
                                        <p:strVal val="visible"/>
                                      </p:to>
                                    </p:set>
                                    <p:animEffect transition="in" filter="fade">
                                      <p:cBhvr>
                                        <p:cTn id="451" dur="2000"/>
                                        <p:tgtEl>
                                          <p:spTgt spid="57"/>
                                        </p:tgtEl>
                                      </p:cBhvr>
                                    </p:animEffect>
                                    <p:anim calcmode="lin" valueType="num">
                                      <p:cBhvr>
                                        <p:cTn id="452" dur="2000" fill="hold"/>
                                        <p:tgtEl>
                                          <p:spTgt spid="57"/>
                                        </p:tgtEl>
                                        <p:attrNameLst>
                                          <p:attrName>style.rotation</p:attrName>
                                        </p:attrNameLst>
                                      </p:cBhvr>
                                      <p:tavLst>
                                        <p:tav tm="0">
                                          <p:val>
                                            <p:fltVal val="720"/>
                                          </p:val>
                                        </p:tav>
                                        <p:tav tm="100000">
                                          <p:val>
                                            <p:fltVal val="0"/>
                                          </p:val>
                                        </p:tav>
                                      </p:tavLst>
                                    </p:anim>
                                    <p:anim calcmode="lin" valueType="num">
                                      <p:cBhvr>
                                        <p:cTn id="453" dur="2000" fill="hold"/>
                                        <p:tgtEl>
                                          <p:spTgt spid="57"/>
                                        </p:tgtEl>
                                        <p:attrNameLst>
                                          <p:attrName>ppt_h</p:attrName>
                                        </p:attrNameLst>
                                      </p:cBhvr>
                                      <p:tavLst>
                                        <p:tav tm="0">
                                          <p:val>
                                            <p:fltVal val="0"/>
                                          </p:val>
                                        </p:tav>
                                        <p:tav tm="100000">
                                          <p:val>
                                            <p:strVal val="#ppt_h"/>
                                          </p:val>
                                        </p:tav>
                                      </p:tavLst>
                                    </p:anim>
                                    <p:anim calcmode="lin" valueType="num">
                                      <p:cBhvr>
                                        <p:cTn id="454" dur="2000" fill="hold"/>
                                        <p:tgtEl>
                                          <p:spTgt spid="57"/>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11" grpId="0" animBg="1"/>
      <p:bldP spid="12"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40" grpId="0" animBg="1"/>
      <p:bldP spid="41" grpId="0" animBg="1"/>
      <p:bldP spid="42" grpId="0" animBg="1"/>
      <p:bldP spid="43" grpId="0" animBg="1"/>
      <p:bldP spid="44" grpId="0" animBg="1"/>
      <p:bldP spid="45" grpId="0" animBg="1"/>
      <p:bldP spid="64"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55" grpId="0" animBg="1"/>
      <p:bldP spid="2" grpId="0" animBg="1"/>
      <p:bldP spid="3" grpId="0" animBg="1"/>
      <p:bldP spid="9" grpId="0" animBg="1"/>
      <p:bldP spid="10" grpId="0" animBg="1"/>
      <p:bldP spid="13" grpId="0" animBg="1"/>
      <p:bldP spid="14" grpId="0" animBg="1"/>
      <p:bldP spid="15" grpId="0" animBg="1"/>
      <p:bldP spid="65" grpId="0" animBg="1"/>
      <p:bldP spid="16" grpId="0" animBg="1"/>
      <p:bldP spid="32" grpId="0" animBg="1"/>
      <p:bldP spid="38" grpId="0" animBg="1"/>
      <p:bldP spid="39" grpId="0" animBg="1"/>
      <p:bldP spid="46" grpId="0" animBg="1"/>
      <p:bldP spid="47" grpId="0" animBg="1"/>
      <p:bldP spid="48" grpId="0" animBg="1"/>
      <p:bldP spid="49" grpId="0" animBg="1"/>
      <p:bldP spid="50" grpId="0" animBg="1"/>
      <p:bldP spid="51" grpId="0" animBg="1"/>
      <p:bldP spid="52" grpId="0" animBg="1"/>
      <p:bldP spid="53" grpId="0" animBg="1"/>
      <p:bldP spid="54" grpId="0" animBg="1"/>
      <p:bldP spid="5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a:xfrm>
            <a:off x="1762155" y="365125"/>
            <a:ext cx="6730682" cy="1352839"/>
          </a:xfrm>
        </p:spPr>
        <p:txBody>
          <a:bodyPr>
            <a:normAutofit/>
          </a:bodyPr>
          <a:lstStyle/>
          <a:p>
            <a:r>
              <a:rPr lang="fr-FR" dirty="0"/>
              <a:t>Vie des commissions</a:t>
            </a:r>
          </a:p>
        </p:txBody>
      </p:sp>
      <p:sp>
        <p:nvSpPr>
          <p:cNvPr id="2" name="Espace réservé du contenu 1">
            <a:extLst>
              <a:ext uri="{FF2B5EF4-FFF2-40B4-BE49-F238E27FC236}">
                <a16:creationId xmlns:a16="http://schemas.microsoft.com/office/drawing/2014/main" id="{978330AD-1BAE-4542-AECC-CB5EBFC02A01}"/>
              </a:ext>
            </a:extLst>
          </p:cNvPr>
          <p:cNvSpPr>
            <a:spLocks noGrp="1"/>
          </p:cNvSpPr>
          <p:nvPr>
            <p:ph idx="1"/>
          </p:nvPr>
        </p:nvSpPr>
        <p:spPr/>
        <p:txBody>
          <a:bodyPr>
            <a:normAutofit lnSpcReduction="10000"/>
          </a:bodyPr>
          <a:lstStyle/>
          <a:p>
            <a:r>
              <a:rPr lang="fr-FR" dirty="0"/>
              <a:t>Cadre Général</a:t>
            </a:r>
          </a:p>
          <a:p>
            <a:r>
              <a:rPr lang="fr-FR" dirty="0">
                <a:sym typeface="Wingdings" panose="05000000000000000000" pitchFamily="2" charset="2"/>
              </a:rPr>
              <a:t>Rôle</a:t>
            </a:r>
          </a:p>
          <a:p>
            <a:r>
              <a:rPr lang="fr-FR" dirty="0">
                <a:sym typeface="Wingdings" panose="05000000000000000000" pitchFamily="2" charset="2"/>
              </a:rPr>
              <a:t>Principes de Fonctionnement</a:t>
            </a:r>
          </a:p>
          <a:p>
            <a:r>
              <a:rPr lang="fr-FR" dirty="0">
                <a:sym typeface="Wingdings" panose="05000000000000000000" pitchFamily="2" charset="2"/>
              </a:rPr>
              <a:t>Spécificités</a:t>
            </a:r>
          </a:p>
          <a:p>
            <a:pPr lvl="1"/>
            <a:r>
              <a:rPr lang="fr-FR" dirty="0">
                <a:sym typeface="Wingdings" panose="05000000000000000000" pitchFamily="2" charset="2"/>
              </a:rPr>
              <a:t>Commissions Sportives</a:t>
            </a:r>
          </a:p>
          <a:p>
            <a:pPr lvl="1"/>
            <a:r>
              <a:rPr lang="fr-FR" dirty="0">
                <a:sym typeface="Wingdings" panose="05000000000000000000" pitchFamily="2" charset="2"/>
              </a:rPr>
              <a:t>Commission Enseignement Formation</a:t>
            </a:r>
          </a:p>
          <a:p>
            <a:pPr lvl="1"/>
            <a:r>
              <a:rPr lang="fr-FR" dirty="0">
                <a:sym typeface="Wingdings" panose="05000000000000000000" pitchFamily="2" charset="2"/>
              </a:rPr>
              <a:t>Commission Mini-Pag</a:t>
            </a:r>
          </a:p>
          <a:p>
            <a:pPr lvl="1"/>
            <a:r>
              <a:rPr lang="fr-FR" dirty="0">
                <a:sym typeface="Wingdings" panose="05000000000000000000" pitchFamily="2" charset="2"/>
              </a:rPr>
              <a:t>Commission Matériel</a:t>
            </a:r>
          </a:p>
          <a:p>
            <a:pPr lvl="1"/>
            <a:r>
              <a:rPr lang="fr-FR" dirty="0">
                <a:sym typeface="Wingdings" panose="05000000000000000000" pitchFamily="2" charset="2"/>
              </a:rPr>
              <a:t>Autres commissions (à décliner si besoin)</a:t>
            </a:r>
          </a:p>
        </p:txBody>
      </p:sp>
    </p:spTree>
    <p:extLst>
      <p:ext uri="{BB962C8B-B14F-4D97-AF65-F5344CB8AC3E}">
        <p14:creationId xmlns:p14="http://schemas.microsoft.com/office/powerpoint/2010/main" val="18731652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ésentation2" id="{FAB21191-95CA-4E12-8ACA-780639E34046}" vid="{870F2D0D-25C2-4DE6-B412-2F7C12FEBE54}"/>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70559EFBB759D4DBFDAAE21355F7FEB" ma:contentTypeVersion="4" ma:contentTypeDescription="Crée un document." ma:contentTypeScope="" ma:versionID="e890b3e5db67f3c139d9ba5329f8b78e">
  <xsd:schema xmlns:xsd="http://www.w3.org/2001/XMLSchema" xmlns:xs="http://www.w3.org/2001/XMLSchema" xmlns:p="http://schemas.microsoft.com/office/2006/metadata/properties" xmlns:ns2="8409a73d-3ba2-4b72-8060-fcdc8de7aafb" xmlns:ns3="f0884633-9751-408b-ae65-1f8304ede880" targetNamespace="http://schemas.microsoft.com/office/2006/metadata/properties" ma:root="true" ma:fieldsID="7d15e2965b274f99b2872397dca334f0" ns2:_="" ns3:_="">
    <xsd:import namespace="8409a73d-3ba2-4b72-8060-fcdc8de7aafb"/>
    <xsd:import namespace="f0884633-9751-408b-ae65-1f8304ede880"/>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409a73d-3ba2-4b72-8060-fcdc8de7aaf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0884633-9751-408b-ae65-1f8304ede880" elementFormDefault="qualified">
    <xsd:import namespace="http://schemas.microsoft.com/office/2006/documentManagement/types"/>
    <xsd:import namespace="http://schemas.microsoft.com/office/infopath/2007/PartnerControls"/>
    <xsd:element name="SharedWithUsers" ma:index="10"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CCB0C13-C895-4DF8-939C-E07794DC54C6}">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234889F7-D2FF-49BF-926B-46A3EECD329D}">
  <ds:schemaRefs>
    <ds:schemaRef ds:uri="http://schemas.microsoft.com/sharepoint/v3/contenttype/forms"/>
  </ds:schemaRefs>
</ds:datastoreItem>
</file>

<file path=customXml/itemProps3.xml><?xml version="1.0" encoding="utf-8"?>
<ds:datastoreItem xmlns:ds="http://schemas.openxmlformats.org/officeDocument/2006/customXml" ds:itemID="{2A8BF3CC-F4C5-4F26-8478-F39011CC4BC7}"/>
</file>

<file path=docProps/app.xml><?xml version="1.0" encoding="utf-8"?>
<Properties xmlns="http://schemas.openxmlformats.org/officeDocument/2006/extended-properties" xmlns:vt="http://schemas.openxmlformats.org/officeDocument/2006/docPropsVTypes">
  <Template/>
  <TotalTime>0</TotalTime>
  <Words>1848</Words>
  <Application>Microsoft Office PowerPoint</Application>
  <PresentationFormat>Grand écran</PresentationFormat>
  <Paragraphs>288</Paragraphs>
  <Slides>39</Slides>
  <Notes>2</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39</vt:i4>
      </vt:variant>
    </vt:vector>
  </HeadingPairs>
  <TitlesOfParts>
    <vt:vector size="44" baseType="lpstr">
      <vt:lpstr>Arial</vt:lpstr>
      <vt:lpstr>Calibri</vt:lpstr>
      <vt:lpstr>Sansation</vt:lpstr>
      <vt:lpstr>Wingdings</vt:lpstr>
      <vt:lpstr>Thème Office</vt:lpstr>
      <vt:lpstr>Présentation PowerPoint</vt:lpstr>
      <vt:lpstr>Présentation PowerPoint</vt:lpstr>
      <vt:lpstr>CRCK NOUVELLE AQUITAINE</vt:lpstr>
      <vt:lpstr>ORDRE DU JOUR</vt:lpstr>
      <vt:lpstr>ORDRE DU JOUR</vt:lpstr>
      <vt:lpstr>ORGANISATION DU CRCK</vt:lpstr>
      <vt:lpstr>Organigramme</vt:lpstr>
      <vt:lpstr>Présentation PowerPoint</vt:lpstr>
      <vt:lpstr>Vie des commissions</vt:lpstr>
      <vt:lpstr>Cadre Général</vt:lpstr>
      <vt:lpstr>Rôle des Commissions</vt:lpstr>
      <vt:lpstr>Principes de Fonctionnement</vt:lpstr>
      <vt:lpstr>Principes... (suite)</vt:lpstr>
      <vt:lpstr>Commissions Sportives Harmonisation régionale : Inter Commission Sportive </vt:lpstr>
      <vt:lpstr>Commission Enseignement-Formation</vt:lpstr>
      <vt:lpstr>Commission MiniPAG</vt:lpstr>
      <vt:lpstr>Commission « Matériel »</vt:lpstr>
      <vt:lpstr>Commission ESIND</vt:lpstr>
      <vt:lpstr>Commissions « nouvelles »</vt:lpstr>
      <vt:lpstr>POINT COVID</vt:lpstr>
      <vt:lpstr>POINT COVID</vt:lpstr>
      <vt:lpstr>PSF 2021</vt:lpstr>
      <vt:lpstr>PSF</vt:lpstr>
      <vt:lpstr>PPF / TESTS PASS /  ADMISSIONS EN STRUCTURES</vt:lpstr>
      <vt:lpstr>PPF</vt:lpstr>
      <vt:lpstr>Candidature CRCK NA</vt:lpstr>
      <vt:lpstr>   1. Le parcours du pagayeur  Du club formateur aux médailles mondiales et olympiques, les conditions sont réunies sur la région     </vt:lpstr>
      <vt:lpstr>2. Le développement de 2 disciplines olympiques et 1 discipline de haut niveau   Le CRCK a identifié des foyers de performance (groupe de sportifs(ves) et vivier) et de développement des disciplines - Dynamique bateau directeur sur la région : site d’Angoulême central, Dordogne, Gironde, Vienne - Dynamique slalom : CDCK 16/17/86, Corrèze, CDCK 64/40 - Organisation de compétitions nationales et internationales : N1, N2, N3, ICF Ranking Coupe des Pyrénées, SNV1, sélections, Championnats de France ; des équipes d’organisation compétentes   </vt:lpstr>
      <vt:lpstr>                         3. Le rayonnement des structures et leur attractivité    Le CRCK établit le cadre de fonctionnement de ses structures, ce cadre précisera les liens, les actions, l’encadrement   Fonctionnement annuel plan d’actions des commissions sportives et de la commission enseignement Les Pôles = locomotive de la dynamique sportive régionale   Fonctionnement hebdomadaire : dynamique, séances partagées, intégration et suivi des athlètes, formation des entraîneurs de Les Pôles = rôle de détection des potentiels et de formation des entraîneurs   Rôles de l’encadrement : valeurs, rayonnement, formation continue, coopération, innovation.   Maillage territorial : clubs/sections sportives, centres départementaux, Pôles </vt:lpstr>
      <vt:lpstr>TESTS PASS, mise en liste 2022</vt:lpstr>
      <vt:lpstr>Admission en Pôles espoirs</vt:lpstr>
      <vt:lpstr>INFORMATIONS DIVERSES</vt:lpstr>
      <vt:lpstr>INFORMATIONS DIVERSES</vt:lpstr>
      <vt:lpstr>AGENDA</vt:lpstr>
      <vt:lpstr>AGENDA</vt:lpstr>
      <vt:lpstr>QUESTIONS DIVERSES</vt:lpstr>
      <vt:lpstr>QUESTIONS DIVERSES</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Pierre HERAULT</dc:creator>
  <cp:lastModifiedBy>Marianne AGULHON</cp:lastModifiedBy>
  <cp:revision>138</cp:revision>
  <dcterms:created xsi:type="dcterms:W3CDTF">2018-09-18T10:21:40Z</dcterms:created>
  <dcterms:modified xsi:type="dcterms:W3CDTF">2021-05-18T14:30:55Z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0x010100D70559EFBB759D4DBFDAAE21355F7FEB</vt:lpwstr>
  </property>
</Properties>
</file>