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4"/>
  </p:sldMasterIdLst>
  <p:notesMasterIdLst>
    <p:notesMasterId r:id="rId27"/>
  </p:notesMasterIdLst>
  <p:handoutMasterIdLst>
    <p:handoutMasterId r:id="rId28"/>
  </p:handoutMasterIdLst>
  <p:sldIdLst>
    <p:sldId id="342" r:id="rId5"/>
    <p:sldId id="259" r:id="rId6"/>
    <p:sldId id="343" r:id="rId7"/>
    <p:sldId id="355" r:id="rId8"/>
    <p:sldId id="383" r:id="rId9"/>
    <p:sldId id="345" r:id="rId10"/>
    <p:sldId id="356" r:id="rId11"/>
    <p:sldId id="344" r:id="rId12"/>
    <p:sldId id="357" r:id="rId13"/>
    <p:sldId id="370" r:id="rId14"/>
    <p:sldId id="371" r:id="rId15"/>
    <p:sldId id="372" r:id="rId16"/>
    <p:sldId id="373" r:id="rId17"/>
    <p:sldId id="374" r:id="rId18"/>
    <p:sldId id="346" r:id="rId19"/>
    <p:sldId id="360" r:id="rId20"/>
    <p:sldId id="354" r:id="rId21"/>
    <p:sldId id="368" r:id="rId22"/>
    <p:sldId id="352" r:id="rId23"/>
    <p:sldId id="369" r:id="rId24"/>
    <p:sldId id="379" r:id="rId25"/>
    <p:sldId id="273" r:id="rId26"/>
  </p:sldIdLst>
  <p:sldSz cx="12192000" cy="6858000"/>
  <p:notesSz cx="10018713" cy="6888163"/>
  <p:defaultTextStyle>
    <a:defPPr>
      <a:defRPr lang="fr-FR"/>
    </a:defPPr>
    <a:lvl1pPr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5pPr>
    <a:lvl6pPr marL="2286000" algn="l" defTabSz="914400" rtl="0" eaLnBrk="1" latinLnBrk="0" hangingPunct="1">
      <a:defRPr kern="1200">
        <a:solidFill>
          <a:schemeClr val="tx1"/>
        </a:solidFill>
        <a:latin typeface="Raleway" panose="020B0503030101060003" pitchFamily="34" charset="0"/>
        <a:ea typeface="+mn-ea"/>
        <a:cs typeface="+mn-cs"/>
      </a:defRPr>
    </a:lvl6pPr>
    <a:lvl7pPr marL="2743200" algn="l" defTabSz="914400" rtl="0" eaLnBrk="1" latinLnBrk="0" hangingPunct="1">
      <a:defRPr kern="1200">
        <a:solidFill>
          <a:schemeClr val="tx1"/>
        </a:solidFill>
        <a:latin typeface="Raleway" panose="020B0503030101060003" pitchFamily="34" charset="0"/>
        <a:ea typeface="+mn-ea"/>
        <a:cs typeface="+mn-cs"/>
      </a:defRPr>
    </a:lvl7pPr>
    <a:lvl8pPr marL="3200400" algn="l" defTabSz="914400" rtl="0" eaLnBrk="1" latinLnBrk="0" hangingPunct="1">
      <a:defRPr kern="1200">
        <a:solidFill>
          <a:schemeClr val="tx1"/>
        </a:solidFill>
        <a:latin typeface="Raleway" panose="020B0503030101060003" pitchFamily="34" charset="0"/>
        <a:ea typeface="+mn-ea"/>
        <a:cs typeface="+mn-cs"/>
      </a:defRPr>
    </a:lvl8pPr>
    <a:lvl9pPr marL="3657600" algn="l" defTabSz="914400" rtl="0" eaLnBrk="1" latinLnBrk="0" hangingPunct="1">
      <a:defRPr kern="1200">
        <a:solidFill>
          <a:schemeClr val="tx1"/>
        </a:solidFill>
        <a:latin typeface="Raleway" panose="020B05030301010600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D5F09-DC35-4B87-A39B-72B57F71A027}" v="470" dt="2021-06-11T06:44:13.770"/>
  </p1510:revLst>
</p1510:revInfo>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3" autoAdjust="0"/>
    <p:restoredTop sz="94515" autoAdjust="0"/>
  </p:normalViewPr>
  <p:slideViewPr>
    <p:cSldViewPr snapToGrid="0">
      <p:cViewPr varScale="1">
        <p:scale>
          <a:sx n="109" d="100"/>
          <a:sy n="109" d="100"/>
        </p:scale>
        <p:origin x="516" y="102"/>
      </p:cViewPr>
      <p:guideLst/>
    </p:cSldViewPr>
  </p:slid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 Id="rId8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aure BRULÉ" userId="7db4b579-041c-4d6d-9f21-2df0eabef5d1" providerId="ADAL" clId="{72CD5F09-DC35-4B87-A39B-72B57F71A027}"/>
    <pc:docChg chg="undo redo custSel addSld delSld modSld sldOrd modMainMaster">
      <pc:chgData name="Anne Laure BRULÉ" userId="7db4b579-041c-4d6d-9f21-2df0eabef5d1" providerId="ADAL" clId="{72CD5F09-DC35-4B87-A39B-72B57F71A027}" dt="2021-06-17T14:09:29.211" v="2239" actId="47"/>
      <pc:docMkLst>
        <pc:docMk/>
      </pc:docMkLst>
      <pc:sldChg chg="addSp delSp modSp mod">
        <pc:chgData name="Anne Laure BRULÉ" userId="7db4b579-041c-4d6d-9f21-2df0eabef5d1" providerId="ADAL" clId="{72CD5F09-DC35-4B87-A39B-72B57F71A027}" dt="2021-06-10T15:34:47.750" v="1933" actId="1036"/>
        <pc:sldMkLst>
          <pc:docMk/>
          <pc:sldMk cId="0" sldId="259"/>
        </pc:sldMkLst>
        <pc:spChg chg="add mod">
          <ac:chgData name="Anne Laure BRULÉ" userId="7db4b579-041c-4d6d-9f21-2df0eabef5d1" providerId="ADAL" clId="{72CD5F09-DC35-4B87-A39B-72B57F71A027}" dt="2021-06-10T15:33:20.678" v="1921" actId="20577"/>
          <ac:spMkLst>
            <pc:docMk/>
            <pc:sldMk cId="0" sldId="259"/>
            <ac:spMk id="20" creationId="{93A6ED27-7171-4A4C-8FF4-24FE5658D8A1}"/>
          </ac:spMkLst>
        </pc:spChg>
        <pc:spChg chg="mod">
          <ac:chgData name="Anne Laure BRULÉ" userId="7db4b579-041c-4d6d-9f21-2df0eabef5d1" providerId="ADAL" clId="{72CD5F09-DC35-4B87-A39B-72B57F71A027}" dt="2021-06-10T15:34:47.750" v="1933" actId="1036"/>
          <ac:spMkLst>
            <pc:docMk/>
            <pc:sldMk cId="0" sldId="259"/>
            <ac:spMk id="4098" creationId="{53B97804-F839-4B71-8C61-163ACF32A5FC}"/>
          </ac:spMkLst>
        </pc:spChg>
        <pc:picChg chg="add del mod">
          <ac:chgData name="Anne Laure BRULÉ" userId="7db4b579-041c-4d6d-9f21-2df0eabef5d1" providerId="ADAL" clId="{72CD5F09-DC35-4B87-A39B-72B57F71A027}" dt="2021-06-09T13:04:46.440" v="685" actId="478"/>
          <ac:picMkLst>
            <pc:docMk/>
            <pc:sldMk cId="0" sldId="259"/>
            <ac:picMk id="18" creationId="{CF6E31CE-2A9B-4D92-A291-D6E48C7625ED}"/>
          </ac:picMkLst>
        </pc:picChg>
        <pc:picChg chg="add del mod">
          <ac:chgData name="Anne Laure BRULÉ" userId="7db4b579-041c-4d6d-9f21-2df0eabef5d1" providerId="ADAL" clId="{72CD5F09-DC35-4B87-A39B-72B57F71A027}" dt="2021-06-09T13:04:44.811" v="684" actId="478"/>
          <ac:picMkLst>
            <pc:docMk/>
            <pc:sldMk cId="0" sldId="259"/>
            <ac:picMk id="19" creationId="{074CCFB4-118C-4519-A6B4-918A92801DC3}"/>
          </ac:picMkLst>
        </pc:picChg>
      </pc:sldChg>
      <pc:sldChg chg="del">
        <pc:chgData name="Anne Laure BRULÉ" userId="7db4b579-041c-4d6d-9f21-2df0eabef5d1" providerId="ADAL" clId="{72CD5F09-DC35-4B87-A39B-72B57F71A027}" dt="2021-06-09T13:18:02.954" v="702" actId="47"/>
        <pc:sldMkLst>
          <pc:docMk/>
          <pc:sldMk cId="0" sldId="264"/>
        </pc:sldMkLst>
      </pc:sldChg>
      <pc:sldChg chg="modSp mod">
        <pc:chgData name="Anne Laure BRULÉ" userId="7db4b579-041c-4d6d-9f21-2df0eabef5d1" providerId="ADAL" clId="{72CD5F09-DC35-4B87-A39B-72B57F71A027}" dt="2021-06-10T09:53:43.112" v="1904" actId="1076"/>
        <pc:sldMkLst>
          <pc:docMk/>
          <pc:sldMk cId="0" sldId="268"/>
        </pc:sldMkLst>
        <pc:spChg chg="mod">
          <ac:chgData name="Anne Laure BRULÉ" userId="7db4b579-041c-4d6d-9f21-2df0eabef5d1" providerId="ADAL" clId="{72CD5F09-DC35-4B87-A39B-72B57F71A027}" dt="2021-06-10T09:53:43.112" v="1904" actId="1076"/>
          <ac:spMkLst>
            <pc:docMk/>
            <pc:sldMk cId="0" sldId="268"/>
            <ac:spMk id="10" creationId="{36337DC1-DF89-425B-A1E4-D943AED0A270}"/>
          </ac:spMkLst>
        </pc:spChg>
        <pc:spChg chg="mod">
          <ac:chgData name="Anne Laure BRULÉ" userId="7db4b579-041c-4d6d-9f21-2df0eabef5d1" providerId="ADAL" clId="{72CD5F09-DC35-4B87-A39B-72B57F71A027}" dt="2021-06-10T09:51:44.757" v="1775" actId="1036"/>
          <ac:spMkLst>
            <pc:docMk/>
            <pc:sldMk cId="0" sldId="268"/>
            <ac:spMk id="23554" creationId="{6C170566-C082-4402-9D00-1DF289746DDD}"/>
          </ac:spMkLst>
        </pc:spChg>
        <pc:picChg chg="mod">
          <ac:chgData name="Anne Laure BRULÉ" userId="7db4b579-041c-4d6d-9f21-2df0eabef5d1" providerId="ADAL" clId="{72CD5F09-DC35-4B87-A39B-72B57F71A027}" dt="2021-06-10T09:53:39.573" v="1903" actId="1076"/>
          <ac:picMkLst>
            <pc:docMk/>
            <pc:sldMk cId="0" sldId="268"/>
            <ac:picMk id="23553" creationId="{2AD2AECD-63E7-43BF-B3E3-64458CA9FCA8}"/>
          </ac:picMkLst>
        </pc:picChg>
      </pc:sldChg>
      <pc:sldChg chg="modSp mod">
        <pc:chgData name="Anne Laure BRULÉ" userId="7db4b579-041c-4d6d-9f21-2df0eabef5d1" providerId="ADAL" clId="{72CD5F09-DC35-4B87-A39B-72B57F71A027}" dt="2021-06-10T09:38:32.970" v="1533" actId="20577"/>
        <pc:sldMkLst>
          <pc:docMk/>
          <pc:sldMk cId="0" sldId="269"/>
        </pc:sldMkLst>
        <pc:spChg chg="mod">
          <ac:chgData name="Anne Laure BRULÉ" userId="7db4b579-041c-4d6d-9f21-2df0eabef5d1" providerId="ADAL" clId="{72CD5F09-DC35-4B87-A39B-72B57F71A027}" dt="2021-06-10T09:38:32.970" v="1533" actId="20577"/>
          <ac:spMkLst>
            <pc:docMk/>
            <pc:sldMk cId="0" sldId="269"/>
            <ac:spMk id="18441" creationId="{840D6807-1E5B-44BA-B0BC-9466B094185B}"/>
          </ac:spMkLst>
        </pc:spChg>
      </pc:sldChg>
      <pc:sldChg chg="modSp mod">
        <pc:chgData name="Anne Laure BRULÉ" userId="7db4b579-041c-4d6d-9f21-2df0eabef5d1" providerId="ADAL" clId="{72CD5F09-DC35-4B87-A39B-72B57F71A027}" dt="2021-06-15T07:45:02.704" v="2238" actId="1038"/>
        <pc:sldMkLst>
          <pc:docMk/>
          <pc:sldMk cId="3685661296" sldId="272"/>
        </pc:sldMkLst>
        <pc:picChg chg="mod">
          <ac:chgData name="Anne Laure BRULÉ" userId="7db4b579-041c-4d6d-9f21-2df0eabef5d1" providerId="ADAL" clId="{72CD5F09-DC35-4B87-A39B-72B57F71A027}" dt="2021-06-15T07:45:02.704" v="2238" actId="1038"/>
          <ac:picMkLst>
            <pc:docMk/>
            <pc:sldMk cId="3685661296" sldId="272"/>
            <ac:picMk id="13" creationId="{E804878E-4034-4FEC-BCF5-B33AC17BA18B}"/>
          </ac:picMkLst>
        </pc:picChg>
      </pc:sldChg>
      <pc:sldChg chg="del">
        <pc:chgData name="Anne Laure BRULÉ" userId="7db4b579-041c-4d6d-9f21-2df0eabef5d1" providerId="ADAL" clId="{72CD5F09-DC35-4B87-A39B-72B57F71A027}" dt="2021-06-17T14:09:29.211" v="2239" actId="47"/>
        <pc:sldMkLst>
          <pc:docMk/>
          <pc:sldMk cId="0" sldId="276"/>
        </pc:sldMkLst>
      </pc:sldChg>
      <pc:sldChg chg="del">
        <pc:chgData name="Anne Laure BRULÉ" userId="7db4b579-041c-4d6d-9f21-2df0eabef5d1" providerId="ADAL" clId="{72CD5F09-DC35-4B87-A39B-72B57F71A027}" dt="2021-06-09T13:18:03.703" v="703" actId="47"/>
        <pc:sldMkLst>
          <pc:docMk/>
          <pc:sldMk cId="1177693737" sldId="305"/>
        </pc:sldMkLst>
      </pc:sldChg>
      <pc:sldChg chg="del">
        <pc:chgData name="Anne Laure BRULÉ" userId="7db4b579-041c-4d6d-9f21-2df0eabef5d1" providerId="ADAL" clId="{72CD5F09-DC35-4B87-A39B-72B57F71A027}" dt="2021-06-09T13:18:04.459" v="704" actId="47"/>
        <pc:sldMkLst>
          <pc:docMk/>
          <pc:sldMk cId="1288770043" sldId="306"/>
        </pc:sldMkLst>
      </pc:sldChg>
      <pc:sldChg chg="modSp mod">
        <pc:chgData name="Anne Laure BRULÉ" userId="7db4b579-041c-4d6d-9f21-2df0eabef5d1" providerId="ADAL" clId="{72CD5F09-DC35-4B87-A39B-72B57F71A027}" dt="2021-06-11T06:42:23.550" v="2128" actId="20577"/>
        <pc:sldMkLst>
          <pc:docMk/>
          <pc:sldMk cId="0" sldId="309"/>
        </pc:sldMkLst>
        <pc:spChg chg="mod">
          <ac:chgData name="Anne Laure BRULÉ" userId="7db4b579-041c-4d6d-9f21-2df0eabef5d1" providerId="ADAL" clId="{72CD5F09-DC35-4B87-A39B-72B57F71A027}" dt="2021-06-11T06:42:23.550" v="2128" actId="20577"/>
          <ac:spMkLst>
            <pc:docMk/>
            <pc:sldMk cId="0" sldId="309"/>
            <ac:spMk id="36" creationId="{8636D65F-052D-4231-8FB2-3FE78DAFE926}"/>
          </ac:spMkLst>
        </pc:spChg>
      </pc:sldChg>
      <pc:sldChg chg="addSp delSp modSp add del mod ord modNotesTx">
        <pc:chgData name="Anne Laure BRULÉ" userId="7db4b579-041c-4d6d-9f21-2df0eabef5d1" providerId="ADAL" clId="{72CD5F09-DC35-4B87-A39B-72B57F71A027}" dt="2021-06-03T13:37:54.855" v="678" actId="47"/>
        <pc:sldMkLst>
          <pc:docMk/>
          <pc:sldMk cId="2694454312" sldId="310"/>
        </pc:sldMkLst>
        <pc:spChg chg="del">
          <ac:chgData name="Anne Laure BRULÉ" userId="7db4b579-041c-4d6d-9f21-2df0eabef5d1" providerId="ADAL" clId="{72CD5F09-DC35-4B87-A39B-72B57F71A027}" dt="2021-06-03T12:54:06.235" v="38" actId="478"/>
          <ac:spMkLst>
            <pc:docMk/>
            <pc:sldMk cId="2694454312" sldId="310"/>
            <ac:spMk id="27" creationId="{CF3F0808-B93D-43A1-9451-85DF2D046229}"/>
          </ac:spMkLst>
        </pc:spChg>
        <pc:spChg chg="del">
          <ac:chgData name="Anne Laure BRULÉ" userId="7db4b579-041c-4d6d-9f21-2df0eabef5d1" providerId="ADAL" clId="{72CD5F09-DC35-4B87-A39B-72B57F71A027}" dt="2021-06-03T12:54:08.790" v="40" actId="478"/>
          <ac:spMkLst>
            <pc:docMk/>
            <pc:sldMk cId="2694454312" sldId="310"/>
            <ac:spMk id="29" creationId="{53113AAF-46AA-474C-8D37-0B8A7816ACF3}"/>
          </ac:spMkLst>
        </pc:spChg>
        <pc:spChg chg="del mod">
          <ac:chgData name="Anne Laure BRULÉ" userId="7db4b579-041c-4d6d-9f21-2df0eabef5d1" providerId="ADAL" clId="{72CD5F09-DC35-4B87-A39B-72B57F71A027}" dt="2021-06-03T12:54:12.018" v="43" actId="478"/>
          <ac:spMkLst>
            <pc:docMk/>
            <pc:sldMk cId="2694454312" sldId="310"/>
            <ac:spMk id="30" creationId="{8059E010-558D-48B5-B2BC-9A691F91AC98}"/>
          </ac:spMkLst>
        </pc:spChg>
        <pc:spChg chg="del">
          <ac:chgData name="Anne Laure BRULÉ" userId="7db4b579-041c-4d6d-9f21-2df0eabef5d1" providerId="ADAL" clId="{72CD5F09-DC35-4B87-A39B-72B57F71A027}" dt="2021-06-03T12:54:02.359" v="36" actId="478"/>
          <ac:spMkLst>
            <pc:docMk/>
            <pc:sldMk cId="2694454312" sldId="310"/>
            <ac:spMk id="36" creationId="{8636D65F-052D-4231-8FB2-3FE78DAFE926}"/>
          </ac:spMkLst>
        </pc:spChg>
        <pc:spChg chg="mod">
          <ac:chgData name="Anne Laure BRULÉ" userId="7db4b579-041c-4d6d-9f21-2df0eabef5d1" providerId="ADAL" clId="{72CD5F09-DC35-4B87-A39B-72B57F71A027}" dt="2021-06-03T13:10:40.843" v="280" actId="14100"/>
          <ac:spMkLst>
            <pc:docMk/>
            <pc:sldMk cId="2694454312" sldId="310"/>
            <ac:spMk id="8208" creationId="{FA2D7946-CF44-4DB1-B6B0-365DB9959E8E}"/>
          </ac:spMkLst>
        </pc:spChg>
        <pc:graphicFrameChg chg="add del">
          <ac:chgData name="Anne Laure BRULÉ" userId="7db4b579-041c-4d6d-9f21-2df0eabef5d1" providerId="ADAL" clId="{72CD5F09-DC35-4B87-A39B-72B57F71A027}" dt="2021-06-03T13:09:00.974" v="234" actId="478"/>
          <ac:graphicFrameMkLst>
            <pc:docMk/>
            <pc:sldMk cId="2694454312" sldId="310"/>
            <ac:graphicFrameMk id="2" creationId="{873E1998-758F-4D0C-B9E9-6B4E09D0FC45}"/>
          </ac:graphicFrameMkLst>
        </pc:graphicFrameChg>
        <pc:graphicFrameChg chg="del mod">
          <ac:chgData name="Anne Laure BRULÉ" userId="7db4b579-041c-4d6d-9f21-2df0eabef5d1" providerId="ADAL" clId="{72CD5F09-DC35-4B87-A39B-72B57F71A027}" dt="2021-06-03T12:58:12.447" v="49" actId="478"/>
          <ac:graphicFrameMkLst>
            <pc:docMk/>
            <pc:sldMk cId="2694454312" sldId="310"/>
            <ac:graphicFrameMk id="12" creationId="{3DF88A56-D9D2-4358-A4B5-F9D1951F2906}"/>
          </ac:graphicFrameMkLst>
        </pc:graphicFrameChg>
        <pc:graphicFrameChg chg="add del mod modGraphic">
          <ac:chgData name="Anne Laure BRULÉ" userId="7db4b579-041c-4d6d-9f21-2df0eabef5d1" providerId="ADAL" clId="{72CD5F09-DC35-4B87-A39B-72B57F71A027}" dt="2021-06-03T13:09:20.502" v="238" actId="478"/>
          <ac:graphicFrameMkLst>
            <pc:docMk/>
            <pc:sldMk cId="2694454312" sldId="310"/>
            <ac:graphicFrameMk id="17" creationId="{16FEB26A-706D-4B5D-9316-C2AB39286E45}"/>
          </ac:graphicFrameMkLst>
        </pc:graphicFrameChg>
        <pc:graphicFrameChg chg="add mod modGraphic">
          <ac:chgData name="Anne Laure BRULÉ" userId="7db4b579-041c-4d6d-9f21-2df0eabef5d1" providerId="ADAL" clId="{72CD5F09-DC35-4B87-A39B-72B57F71A027}" dt="2021-06-03T13:09:27.973" v="239" actId="1076"/>
          <ac:graphicFrameMkLst>
            <pc:docMk/>
            <pc:sldMk cId="2694454312" sldId="310"/>
            <ac:graphicFrameMk id="19" creationId="{7BE79FA2-A1CE-4AAA-A019-EA2812AF455B}"/>
          </ac:graphicFrameMkLst>
        </pc:graphicFrameChg>
        <pc:picChg chg="del">
          <ac:chgData name="Anne Laure BRULÉ" userId="7db4b579-041c-4d6d-9f21-2df0eabef5d1" providerId="ADAL" clId="{72CD5F09-DC35-4B87-A39B-72B57F71A027}" dt="2021-06-03T12:54:09.562" v="41" actId="478"/>
          <ac:picMkLst>
            <pc:docMk/>
            <pc:sldMk cId="2694454312" sldId="310"/>
            <ac:picMk id="3" creationId="{B8C3D681-C88A-42C4-A79F-79965CFD4748}"/>
          </ac:picMkLst>
        </pc:picChg>
        <pc:picChg chg="del">
          <ac:chgData name="Anne Laure BRULÉ" userId="7db4b579-041c-4d6d-9f21-2df0eabef5d1" providerId="ADAL" clId="{72CD5F09-DC35-4B87-A39B-72B57F71A027}" dt="2021-06-03T12:54:06.986" v="39" actId="478"/>
          <ac:picMkLst>
            <pc:docMk/>
            <pc:sldMk cId="2694454312" sldId="310"/>
            <ac:picMk id="5" creationId="{4D83D567-2559-4FD9-B048-4EA619491CD7}"/>
          </ac:picMkLst>
        </pc:picChg>
        <pc:picChg chg="del">
          <ac:chgData name="Anne Laure BRULÉ" userId="7db4b579-041c-4d6d-9f21-2df0eabef5d1" providerId="ADAL" clId="{72CD5F09-DC35-4B87-A39B-72B57F71A027}" dt="2021-06-03T12:54:03.645" v="37" actId="478"/>
          <ac:picMkLst>
            <pc:docMk/>
            <pc:sldMk cId="2694454312" sldId="310"/>
            <ac:picMk id="7" creationId="{2AB2AC33-98FB-4FD9-AA6A-088E044D4707}"/>
          </ac:picMkLst>
        </pc:picChg>
      </pc:sldChg>
      <pc:sldChg chg="addSp delSp modSp add del mod ord modNotesTx">
        <pc:chgData name="Anne Laure BRULÉ" userId="7db4b579-041c-4d6d-9f21-2df0eabef5d1" providerId="ADAL" clId="{72CD5F09-DC35-4B87-A39B-72B57F71A027}" dt="2021-06-10T09:42:02.950" v="1596" actId="1036"/>
        <pc:sldMkLst>
          <pc:docMk/>
          <pc:sldMk cId="3852014618" sldId="311"/>
        </pc:sldMkLst>
        <pc:spChg chg="add del mod">
          <ac:chgData name="Anne Laure BRULÉ" userId="7db4b579-041c-4d6d-9f21-2df0eabef5d1" providerId="ADAL" clId="{72CD5F09-DC35-4B87-A39B-72B57F71A027}" dt="2021-06-09T15:15:28.384" v="1531" actId="478"/>
          <ac:spMkLst>
            <pc:docMk/>
            <pc:sldMk cId="3852014618" sldId="311"/>
            <ac:spMk id="3" creationId="{EA2279BD-BB4F-4E9B-9196-3551A96D2D49}"/>
          </ac:spMkLst>
        </pc:spChg>
        <pc:spChg chg="mod">
          <ac:chgData name="Anne Laure BRULÉ" userId="7db4b579-041c-4d6d-9f21-2df0eabef5d1" providerId="ADAL" clId="{72CD5F09-DC35-4B87-A39B-72B57F71A027}" dt="2021-06-03T13:30:12.626" v="412" actId="20577"/>
          <ac:spMkLst>
            <pc:docMk/>
            <pc:sldMk cId="3852014618" sldId="311"/>
            <ac:spMk id="8208" creationId="{FA2D7946-CF44-4DB1-B6B0-365DB9959E8E}"/>
          </ac:spMkLst>
        </pc:spChg>
        <pc:graphicFrameChg chg="add del">
          <ac:chgData name="Anne Laure BRULÉ" userId="7db4b579-041c-4d6d-9f21-2df0eabef5d1" providerId="ADAL" clId="{72CD5F09-DC35-4B87-A39B-72B57F71A027}" dt="2021-06-03T13:03:16.855" v="80"/>
          <ac:graphicFrameMkLst>
            <pc:docMk/>
            <pc:sldMk cId="3852014618" sldId="311"/>
            <ac:graphicFrameMk id="2" creationId="{43A97BA6-A04F-4616-B452-AEEF681A14D2}"/>
          </ac:graphicFrameMkLst>
        </pc:graphicFrameChg>
        <pc:graphicFrameChg chg="mod modGraphic">
          <ac:chgData name="Anne Laure BRULÉ" userId="7db4b579-041c-4d6d-9f21-2df0eabef5d1" providerId="ADAL" clId="{72CD5F09-DC35-4B87-A39B-72B57F71A027}" dt="2021-06-10T09:42:02.950" v="1596" actId="1036"/>
          <ac:graphicFrameMkLst>
            <pc:docMk/>
            <pc:sldMk cId="3852014618" sldId="311"/>
            <ac:graphicFrameMk id="17" creationId="{16FEB26A-706D-4B5D-9316-C2AB39286E45}"/>
          </ac:graphicFrameMkLst>
        </pc:graphicFrameChg>
      </pc:sldChg>
      <pc:sldChg chg="addSp delSp modSp add del mod ord modNotesTx">
        <pc:chgData name="Anne Laure BRULÉ" userId="7db4b579-041c-4d6d-9f21-2df0eabef5d1" providerId="ADAL" clId="{72CD5F09-DC35-4B87-A39B-72B57F71A027}" dt="2021-06-10T09:45:55.853" v="1645" actId="47"/>
        <pc:sldMkLst>
          <pc:docMk/>
          <pc:sldMk cId="2630641270" sldId="312"/>
        </pc:sldMkLst>
        <pc:spChg chg="del mod">
          <ac:chgData name="Anne Laure BRULÉ" userId="7db4b579-041c-4d6d-9f21-2df0eabef5d1" providerId="ADAL" clId="{72CD5F09-DC35-4B87-A39B-72B57F71A027}" dt="2021-06-09T15:15:56.671" v="1532" actId="478"/>
          <ac:spMkLst>
            <pc:docMk/>
            <pc:sldMk cId="2630641270" sldId="312"/>
            <ac:spMk id="3" creationId="{EA2279BD-BB4F-4E9B-9196-3551A96D2D49}"/>
          </ac:spMkLst>
        </pc:spChg>
        <pc:spChg chg="mod">
          <ac:chgData name="Anne Laure BRULÉ" userId="7db4b579-041c-4d6d-9f21-2df0eabef5d1" providerId="ADAL" clId="{72CD5F09-DC35-4B87-A39B-72B57F71A027}" dt="2021-06-03T13:32:13.505" v="464" actId="20577"/>
          <ac:spMkLst>
            <pc:docMk/>
            <pc:sldMk cId="2630641270" sldId="312"/>
            <ac:spMk id="8208" creationId="{FA2D7946-CF44-4DB1-B6B0-365DB9959E8E}"/>
          </ac:spMkLst>
        </pc:spChg>
        <pc:graphicFrameChg chg="add del mod modGraphic">
          <ac:chgData name="Anne Laure BRULÉ" userId="7db4b579-041c-4d6d-9f21-2df0eabef5d1" providerId="ADAL" clId="{72CD5F09-DC35-4B87-A39B-72B57F71A027}" dt="2021-06-10T09:44:39.317" v="1609" actId="21"/>
          <ac:graphicFrameMkLst>
            <pc:docMk/>
            <pc:sldMk cId="2630641270" sldId="312"/>
            <ac:graphicFrameMk id="2" creationId="{A928A9F6-2702-4494-A7F6-AD62E2C637B2}"/>
          </ac:graphicFrameMkLst>
        </pc:graphicFrameChg>
        <pc:graphicFrameChg chg="del">
          <ac:chgData name="Anne Laure BRULÉ" userId="7db4b579-041c-4d6d-9f21-2df0eabef5d1" providerId="ADAL" clId="{72CD5F09-DC35-4B87-A39B-72B57F71A027}" dt="2021-06-03T13:32:20.519" v="465" actId="478"/>
          <ac:graphicFrameMkLst>
            <pc:docMk/>
            <pc:sldMk cId="2630641270" sldId="312"/>
            <ac:graphicFrameMk id="17" creationId="{16FEB26A-706D-4B5D-9316-C2AB39286E45}"/>
          </ac:graphicFrameMkLst>
        </pc:graphicFrameChg>
      </pc:sldChg>
      <pc:sldChg chg="modSp add mod replId modNotesTx">
        <pc:chgData name="Anne Laure BRULÉ" userId="7db4b579-041c-4d6d-9f21-2df0eabef5d1" providerId="ADAL" clId="{72CD5F09-DC35-4B87-A39B-72B57F71A027}" dt="2021-06-10T09:43:24.538" v="1605" actId="14100"/>
        <pc:sldMkLst>
          <pc:docMk/>
          <pc:sldMk cId="2409571650" sldId="313"/>
        </pc:sldMkLst>
        <pc:graphicFrameChg chg="mod modGraphic">
          <ac:chgData name="Anne Laure BRULÉ" userId="7db4b579-041c-4d6d-9f21-2df0eabef5d1" providerId="ADAL" clId="{72CD5F09-DC35-4B87-A39B-72B57F71A027}" dt="2021-06-10T09:43:24.538" v="1605" actId="14100"/>
          <ac:graphicFrameMkLst>
            <pc:docMk/>
            <pc:sldMk cId="2409571650" sldId="313"/>
            <ac:graphicFrameMk id="19" creationId="{7BE79FA2-A1CE-4AAA-A019-EA2812AF455B}"/>
          </ac:graphicFrameMkLst>
        </pc:graphicFrameChg>
      </pc:sldChg>
      <pc:sldChg chg="delSp modSp add mod">
        <pc:chgData name="Anne Laure BRULÉ" userId="7db4b579-041c-4d6d-9f21-2df0eabef5d1" providerId="ADAL" clId="{72CD5F09-DC35-4B87-A39B-72B57F71A027}" dt="2021-06-09T15:14:51.100" v="1530" actId="14100"/>
        <pc:sldMkLst>
          <pc:docMk/>
          <pc:sldMk cId="0" sldId="315"/>
        </pc:sldMkLst>
        <pc:spChg chg="mod">
          <ac:chgData name="Anne Laure BRULÉ" userId="7db4b579-041c-4d6d-9f21-2df0eabef5d1" providerId="ADAL" clId="{72CD5F09-DC35-4B87-A39B-72B57F71A027}" dt="2021-06-09T13:22:03.759" v="737" actId="1035"/>
          <ac:spMkLst>
            <pc:docMk/>
            <pc:sldMk cId="0" sldId="315"/>
            <ac:spMk id="18" creationId="{7409C77C-4C98-45DC-B1FB-3626879F3A7C}"/>
          </ac:spMkLst>
        </pc:spChg>
        <pc:spChg chg="mod">
          <ac:chgData name="Anne Laure BRULÉ" userId="7db4b579-041c-4d6d-9f21-2df0eabef5d1" providerId="ADAL" clId="{72CD5F09-DC35-4B87-A39B-72B57F71A027}" dt="2021-06-09T13:22:03.759" v="737" actId="1035"/>
          <ac:spMkLst>
            <pc:docMk/>
            <pc:sldMk cId="0" sldId="315"/>
            <ac:spMk id="19" creationId="{33C718F2-050B-492E-AA8A-0807D1088180}"/>
          </ac:spMkLst>
        </pc:spChg>
        <pc:spChg chg="mod">
          <ac:chgData name="Anne Laure BRULÉ" userId="7db4b579-041c-4d6d-9f21-2df0eabef5d1" providerId="ADAL" clId="{72CD5F09-DC35-4B87-A39B-72B57F71A027}" dt="2021-06-09T15:14:45.274" v="1528" actId="14100"/>
          <ac:spMkLst>
            <pc:docMk/>
            <pc:sldMk cId="0" sldId="315"/>
            <ac:spMk id="19458" creationId="{04571AEF-602B-4132-9DA5-30A8B60936DE}"/>
          </ac:spMkLst>
        </pc:spChg>
        <pc:spChg chg="mod">
          <ac:chgData name="Anne Laure BRULÉ" userId="7db4b579-041c-4d6d-9f21-2df0eabef5d1" providerId="ADAL" clId="{72CD5F09-DC35-4B87-A39B-72B57F71A027}" dt="2021-06-09T15:14:48.326" v="1529" actId="14100"/>
          <ac:spMkLst>
            <pc:docMk/>
            <pc:sldMk cId="0" sldId="315"/>
            <ac:spMk id="19459" creationId="{6321386C-25F6-4B70-9268-FE68F7D3DBD2}"/>
          </ac:spMkLst>
        </pc:spChg>
        <pc:spChg chg="mod">
          <ac:chgData name="Anne Laure BRULÉ" userId="7db4b579-041c-4d6d-9f21-2df0eabef5d1" providerId="ADAL" clId="{72CD5F09-DC35-4B87-A39B-72B57F71A027}" dt="2021-06-09T15:14:51.100" v="1530" actId="14100"/>
          <ac:spMkLst>
            <pc:docMk/>
            <pc:sldMk cId="0" sldId="315"/>
            <ac:spMk id="19460" creationId="{135D70CD-7CF8-4C87-8946-D9DCD949778B}"/>
          </ac:spMkLst>
        </pc:spChg>
        <pc:spChg chg="del mod">
          <ac:chgData name="Anne Laure BRULÉ" userId="7db4b579-041c-4d6d-9f21-2df0eabef5d1" providerId="ADAL" clId="{72CD5F09-DC35-4B87-A39B-72B57F71A027}" dt="2021-06-09T13:41:19.736" v="751" actId="478"/>
          <ac:spMkLst>
            <pc:docMk/>
            <pc:sldMk cId="0" sldId="315"/>
            <ac:spMk id="19461" creationId="{33EBCF74-FD30-42C4-9452-312A1EED4CB4}"/>
          </ac:spMkLst>
        </pc:spChg>
        <pc:spChg chg="del">
          <ac:chgData name="Anne Laure BRULÉ" userId="7db4b579-041c-4d6d-9f21-2df0eabef5d1" providerId="ADAL" clId="{72CD5F09-DC35-4B87-A39B-72B57F71A027}" dt="2021-06-09T13:41:16.976" v="750" actId="478"/>
          <ac:spMkLst>
            <pc:docMk/>
            <pc:sldMk cId="0" sldId="315"/>
            <ac:spMk id="19462" creationId="{5BA37020-5655-4536-820F-CC25BA3FABBA}"/>
          </ac:spMkLst>
        </pc:spChg>
      </pc:sldChg>
      <pc:sldChg chg="modSp add mod">
        <pc:chgData name="Anne Laure BRULÉ" userId="7db4b579-041c-4d6d-9f21-2df0eabef5d1" providerId="ADAL" clId="{72CD5F09-DC35-4B87-A39B-72B57F71A027}" dt="2021-06-09T13:47:48.224" v="829" actId="403"/>
        <pc:sldMkLst>
          <pc:docMk/>
          <pc:sldMk cId="0" sldId="316"/>
        </pc:sldMkLst>
        <pc:spChg chg="mod">
          <ac:chgData name="Anne Laure BRULÉ" userId="7db4b579-041c-4d6d-9f21-2df0eabef5d1" providerId="ADAL" clId="{72CD5F09-DC35-4B87-A39B-72B57F71A027}" dt="2021-06-09T13:47:44.594" v="827" actId="403"/>
          <ac:spMkLst>
            <pc:docMk/>
            <pc:sldMk cId="0" sldId="316"/>
            <ac:spMk id="20482" creationId="{8D791C3A-C6B6-4A4D-8DAA-DCEE1DD9C66C}"/>
          </ac:spMkLst>
        </pc:spChg>
        <pc:spChg chg="mod">
          <ac:chgData name="Anne Laure BRULÉ" userId="7db4b579-041c-4d6d-9f21-2df0eabef5d1" providerId="ADAL" clId="{72CD5F09-DC35-4B87-A39B-72B57F71A027}" dt="2021-06-09T13:47:48.224" v="829" actId="403"/>
          <ac:spMkLst>
            <pc:docMk/>
            <pc:sldMk cId="0" sldId="316"/>
            <ac:spMk id="20485" creationId="{F67EC47A-BC67-4312-83CA-270C7632737C}"/>
          </ac:spMkLst>
        </pc:spChg>
      </pc:sldChg>
      <pc:sldChg chg="delSp modSp add mod">
        <pc:chgData name="Anne Laure BRULÉ" userId="7db4b579-041c-4d6d-9f21-2df0eabef5d1" providerId="ADAL" clId="{72CD5F09-DC35-4B87-A39B-72B57F71A027}" dt="2021-06-11T06:44:13.766" v="2209" actId="1035"/>
        <pc:sldMkLst>
          <pc:docMk/>
          <pc:sldMk cId="0" sldId="317"/>
        </pc:sldMkLst>
        <pc:spChg chg="mod">
          <ac:chgData name="Anne Laure BRULÉ" userId="7db4b579-041c-4d6d-9f21-2df0eabef5d1" providerId="ADAL" clId="{72CD5F09-DC35-4B87-A39B-72B57F71A027}" dt="2021-06-09T15:14:23.112" v="1525" actId="14100"/>
          <ac:spMkLst>
            <pc:docMk/>
            <pc:sldMk cId="0" sldId="317"/>
            <ac:spMk id="21506" creationId="{B5C651A7-D140-4F32-B949-2D9328FE30ED}"/>
          </ac:spMkLst>
        </pc:spChg>
        <pc:spChg chg="mod">
          <ac:chgData name="Anne Laure BRULÉ" userId="7db4b579-041c-4d6d-9f21-2df0eabef5d1" providerId="ADAL" clId="{72CD5F09-DC35-4B87-A39B-72B57F71A027}" dt="2021-06-11T06:44:13.766" v="2209" actId="1035"/>
          <ac:spMkLst>
            <pc:docMk/>
            <pc:sldMk cId="0" sldId="317"/>
            <ac:spMk id="21507" creationId="{08A3CDC9-D281-4DC2-AF4F-A7377EF0D597}"/>
          </ac:spMkLst>
        </pc:spChg>
        <pc:spChg chg="mod">
          <ac:chgData name="Anne Laure BRULÉ" userId="7db4b579-041c-4d6d-9f21-2df0eabef5d1" providerId="ADAL" clId="{72CD5F09-DC35-4B87-A39B-72B57F71A027}" dt="2021-06-09T15:14:30.443" v="1527" actId="14100"/>
          <ac:spMkLst>
            <pc:docMk/>
            <pc:sldMk cId="0" sldId="317"/>
            <ac:spMk id="21508" creationId="{E6B71F98-81AB-4AA1-973A-A4D57B82C0B4}"/>
          </ac:spMkLst>
        </pc:spChg>
        <pc:spChg chg="del mod">
          <ac:chgData name="Anne Laure BRULÉ" userId="7db4b579-041c-4d6d-9f21-2df0eabef5d1" providerId="ADAL" clId="{72CD5F09-DC35-4B87-A39B-72B57F71A027}" dt="2021-06-09T13:48:12.287" v="832" actId="478"/>
          <ac:spMkLst>
            <pc:docMk/>
            <pc:sldMk cId="0" sldId="317"/>
            <ac:spMk id="21509" creationId="{E8FB94E0-286B-406A-86AE-2B6DCE1C2C7C}"/>
          </ac:spMkLst>
        </pc:spChg>
        <pc:spChg chg="del">
          <ac:chgData name="Anne Laure BRULÉ" userId="7db4b579-041c-4d6d-9f21-2df0eabef5d1" providerId="ADAL" clId="{72CD5F09-DC35-4B87-A39B-72B57F71A027}" dt="2021-06-09T13:48:10.169" v="830" actId="478"/>
          <ac:spMkLst>
            <pc:docMk/>
            <pc:sldMk cId="0" sldId="317"/>
            <ac:spMk id="21510" creationId="{DF2217D5-3458-46DF-ABB5-453A032C2FBD}"/>
          </ac:spMkLst>
        </pc:spChg>
      </pc:sldChg>
      <pc:sldChg chg="modSp add mod">
        <pc:chgData name="Anne Laure BRULÉ" userId="7db4b579-041c-4d6d-9f21-2df0eabef5d1" providerId="ADAL" clId="{72CD5F09-DC35-4B87-A39B-72B57F71A027}" dt="2021-06-09T14:18:42.608" v="853" actId="403"/>
        <pc:sldMkLst>
          <pc:docMk/>
          <pc:sldMk cId="0" sldId="318"/>
        </pc:sldMkLst>
        <pc:spChg chg="mod">
          <ac:chgData name="Anne Laure BRULÉ" userId="7db4b579-041c-4d6d-9f21-2df0eabef5d1" providerId="ADAL" clId="{72CD5F09-DC35-4B87-A39B-72B57F71A027}" dt="2021-06-09T14:18:38.762" v="851" actId="403"/>
          <ac:spMkLst>
            <pc:docMk/>
            <pc:sldMk cId="0" sldId="318"/>
            <ac:spMk id="22530" creationId="{87108FEE-BFE9-4958-AEAB-6F3A8F3D2910}"/>
          </ac:spMkLst>
        </pc:spChg>
        <pc:spChg chg="mod">
          <ac:chgData name="Anne Laure BRULÉ" userId="7db4b579-041c-4d6d-9f21-2df0eabef5d1" providerId="ADAL" clId="{72CD5F09-DC35-4B87-A39B-72B57F71A027}" dt="2021-06-09T14:18:42.608" v="853" actId="403"/>
          <ac:spMkLst>
            <pc:docMk/>
            <pc:sldMk cId="0" sldId="318"/>
            <ac:spMk id="22533" creationId="{10213D2D-2CAD-4E86-A495-C2B1B24EC1A6}"/>
          </ac:spMkLst>
        </pc:spChg>
      </pc:sldChg>
      <pc:sldChg chg="modSp add mod">
        <pc:chgData name="Anne Laure BRULÉ" userId="7db4b579-041c-4d6d-9f21-2df0eabef5d1" providerId="ADAL" clId="{72CD5F09-DC35-4B87-A39B-72B57F71A027}" dt="2021-06-09T13:20:59.296" v="721" actId="1076"/>
        <pc:sldMkLst>
          <pc:docMk/>
          <pc:sldMk cId="0" sldId="319"/>
        </pc:sldMkLst>
        <pc:spChg chg="mod">
          <ac:chgData name="Anne Laure BRULÉ" userId="7db4b579-041c-4d6d-9f21-2df0eabef5d1" providerId="ADAL" clId="{72CD5F09-DC35-4B87-A39B-72B57F71A027}" dt="2021-06-09T13:20:37.144" v="717" actId="1076"/>
          <ac:spMkLst>
            <pc:docMk/>
            <pc:sldMk cId="0" sldId="319"/>
            <ac:spMk id="17414" creationId="{D49599F4-2214-4ED0-A835-F4ADCD4F5527}"/>
          </ac:spMkLst>
        </pc:spChg>
        <pc:spChg chg="mod">
          <ac:chgData name="Anne Laure BRULÉ" userId="7db4b579-041c-4d6d-9f21-2df0eabef5d1" providerId="ADAL" clId="{72CD5F09-DC35-4B87-A39B-72B57F71A027}" dt="2021-06-09T13:20:59.296" v="721" actId="1076"/>
          <ac:spMkLst>
            <pc:docMk/>
            <pc:sldMk cId="0" sldId="319"/>
            <ac:spMk id="17415" creationId="{9477A2B7-F5BE-422E-80E9-FBEED920AEAA}"/>
          </ac:spMkLst>
        </pc:spChg>
        <pc:spChg chg="mod">
          <ac:chgData name="Anne Laure BRULÉ" userId="7db4b579-041c-4d6d-9f21-2df0eabef5d1" providerId="ADAL" clId="{72CD5F09-DC35-4B87-A39B-72B57F71A027}" dt="2021-06-09T13:20:40.528" v="718" actId="1076"/>
          <ac:spMkLst>
            <pc:docMk/>
            <pc:sldMk cId="0" sldId="319"/>
            <ac:spMk id="17420" creationId="{EBB23EC2-8107-4E8E-8E15-F6D2287242B8}"/>
          </ac:spMkLst>
        </pc:spChg>
      </pc:sldChg>
      <pc:sldChg chg="modSp add mod">
        <pc:chgData name="Anne Laure BRULÉ" userId="7db4b579-041c-4d6d-9f21-2df0eabef5d1" providerId="ADAL" clId="{72CD5F09-DC35-4B87-A39B-72B57F71A027}" dt="2021-06-09T14:21:46.915" v="915" actId="1076"/>
        <pc:sldMkLst>
          <pc:docMk/>
          <pc:sldMk cId="0" sldId="320"/>
        </pc:sldMkLst>
        <pc:spChg chg="mod">
          <ac:chgData name="Anne Laure BRULÉ" userId="7db4b579-041c-4d6d-9f21-2df0eabef5d1" providerId="ADAL" clId="{72CD5F09-DC35-4B87-A39B-72B57F71A027}" dt="2021-06-09T14:21:46.915" v="915" actId="1076"/>
          <ac:spMkLst>
            <pc:docMk/>
            <pc:sldMk cId="0" sldId="320"/>
            <ac:spMk id="23557" creationId="{B80B08C0-FF3B-4FE3-8CD4-291B47C011C8}"/>
          </ac:spMkLst>
        </pc:spChg>
        <pc:spChg chg="mod">
          <ac:chgData name="Anne Laure BRULÉ" userId="7db4b579-041c-4d6d-9f21-2df0eabef5d1" providerId="ADAL" clId="{72CD5F09-DC35-4B87-A39B-72B57F71A027}" dt="2021-06-09T14:21:37.840" v="906" actId="1035"/>
          <ac:spMkLst>
            <pc:docMk/>
            <pc:sldMk cId="0" sldId="320"/>
            <ac:spMk id="23561" creationId="{CA44D0EF-1B87-49E8-BD63-7BFA1EF493C7}"/>
          </ac:spMkLst>
        </pc:spChg>
        <pc:spChg chg="mod">
          <ac:chgData name="Anne Laure BRULÉ" userId="7db4b579-041c-4d6d-9f21-2df0eabef5d1" providerId="ADAL" clId="{72CD5F09-DC35-4B87-A39B-72B57F71A027}" dt="2021-06-09T14:20:51.561" v="860" actId="1076"/>
          <ac:spMkLst>
            <pc:docMk/>
            <pc:sldMk cId="0" sldId="320"/>
            <ac:spMk id="23562" creationId="{A9212405-485E-48CA-9E21-E0A456B46815}"/>
          </ac:spMkLst>
        </pc:spChg>
        <pc:spChg chg="mod">
          <ac:chgData name="Anne Laure BRULÉ" userId="7db4b579-041c-4d6d-9f21-2df0eabef5d1" providerId="ADAL" clId="{72CD5F09-DC35-4B87-A39B-72B57F71A027}" dt="2021-06-09T14:21:43.948" v="914" actId="1035"/>
          <ac:spMkLst>
            <pc:docMk/>
            <pc:sldMk cId="0" sldId="320"/>
            <ac:spMk id="23563" creationId="{2C8945CF-1BB5-4FB0-8195-5413E5ECD43E}"/>
          </ac:spMkLst>
        </pc:spChg>
        <pc:spChg chg="mod">
          <ac:chgData name="Anne Laure BRULÉ" userId="7db4b579-041c-4d6d-9f21-2df0eabef5d1" providerId="ADAL" clId="{72CD5F09-DC35-4B87-A39B-72B57F71A027}" dt="2021-06-09T14:21:33.151" v="894" actId="404"/>
          <ac:spMkLst>
            <pc:docMk/>
            <pc:sldMk cId="0" sldId="320"/>
            <ac:spMk id="23564" creationId="{AE0DC1DC-C075-4804-9B9C-BD2436AB8DB6}"/>
          </ac:spMkLst>
        </pc:spChg>
        <pc:spChg chg="mod">
          <ac:chgData name="Anne Laure BRULÉ" userId="7db4b579-041c-4d6d-9f21-2df0eabef5d1" providerId="ADAL" clId="{72CD5F09-DC35-4B87-A39B-72B57F71A027}" dt="2021-06-09T14:21:19.332" v="865" actId="1076"/>
          <ac:spMkLst>
            <pc:docMk/>
            <pc:sldMk cId="0" sldId="320"/>
            <ac:spMk id="23565" creationId="{A7D4D5EF-2FC2-4646-B9C1-3A488413122F}"/>
          </ac:spMkLst>
        </pc:spChg>
      </pc:sldChg>
      <pc:sldChg chg="delSp modSp add mod">
        <pc:chgData name="Anne Laure BRULÉ" userId="7db4b579-041c-4d6d-9f21-2df0eabef5d1" providerId="ADAL" clId="{72CD5F09-DC35-4B87-A39B-72B57F71A027}" dt="2021-06-09T15:14:14.763" v="1524" actId="14100"/>
        <pc:sldMkLst>
          <pc:docMk/>
          <pc:sldMk cId="0" sldId="321"/>
        </pc:sldMkLst>
        <pc:spChg chg="mod">
          <ac:chgData name="Anne Laure BRULÉ" userId="7db4b579-041c-4d6d-9f21-2df0eabef5d1" providerId="ADAL" clId="{72CD5F09-DC35-4B87-A39B-72B57F71A027}" dt="2021-06-09T15:14:06.275" v="1522" actId="14100"/>
          <ac:spMkLst>
            <pc:docMk/>
            <pc:sldMk cId="0" sldId="321"/>
            <ac:spMk id="25602" creationId="{19585F82-FA0F-4298-8EE3-2B0B04CC2647}"/>
          </ac:spMkLst>
        </pc:spChg>
        <pc:spChg chg="mod">
          <ac:chgData name="Anne Laure BRULÉ" userId="7db4b579-041c-4d6d-9f21-2df0eabef5d1" providerId="ADAL" clId="{72CD5F09-DC35-4B87-A39B-72B57F71A027}" dt="2021-06-09T15:14:11.180" v="1523" actId="14100"/>
          <ac:spMkLst>
            <pc:docMk/>
            <pc:sldMk cId="0" sldId="321"/>
            <ac:spMk id="25603" creationId="{D9DE90CD-A5D2-478C-91E2-E079F472593E}"/>
          </ac:spMkLst>
        </pc:spChg>
        <pc:spChg chg="mod">
          <ac:chgData name="Anne Laure BRULÉ" userId="7db4b579-041c-4d6d-9f21-2df0eabef5d1" providerId="ADAL" clId="{72CD5F09-DC35-4B87-A39B-72B57F71A027}" dt="2021-06-09T15:14:14.763" v="1524" actId="14100"/>
          <ac:spMkLst>
            <pc:docMk/>
            <pc:sldMk cId="0" sldId="321"/>
            <ac:spMk id="25604" creationId="{A4E8B8FE-DBB7-478C-852E-58A9A5366798}"/>
          </ac:spMkLst>
        </pc:spChg>
        <pc:spChg chg="del">
          <ac:chgData name="Anne Laure BRULÉ" userId="7db4b579-041c-4d6d-9f21-2df0eabef5d1" providerId="ADAL" clId="{72CD5F09-DC35-4B87-A39B-72B57F71A027}" dt="2021-06-09T14:22:18.148" v="917" actId="478"/>
          <ac:spMkLst>
            <pc:docMk/>
            <pc:sldMk cId="0" sldId="321"/>
            <ac:spMk id="25605" creationId="{688E2844-9934-40E9-AB27-4ECE949C8A43}"/>
          </ac:spMkLst>
        </pc:spChg>
        <pc:spChg chg="del">
          <ac:chgData name="Anne Laure BRULÉ" userId="7db4b579-041c-4d6d-9f21-2df0eabef5d1" providerId="ADAL" clId="{72CD5F09-DC35-4B87-A39B-72B57F71A027}" dt="2021-06-09T14:22:15.083" v="916" actId="478"/>
          <ac:spMkLst>
            <pc:docMk/>
            <pc:sldMk cId="0" sldId="321"/>
            <ac:spMk id="25606" creationId="{70246A76-C242-46B4-AE76-6465683C1301}"/>
          </ac:spMkLst>
        </pc:spChg>
      </pc:sldChg>
      <pc:sldChg chg="modSp add mod">
        <pc:chgData name="Anne Laure BRULÉ" userId="7db4b579-041c-4d6d-9f21-2df0eabef5d1" providerId="ADAL" clId="{72CD5F09-DC35-4B87-A39B-72B57F71A027}" dt="2021-06-09T14:23:59.359" v="932" actId="403"/>
        <pc:sldMkLst>
          <pc:docMk/>
          <pc:sldMk cId="0" sldId="322"/>
        </pc:sldMkLst>
        <pc:spChg chg="mod">
          <ac:chgData name="Anne Laure BRULÉ" userId="7db4b579-041c-4d6d-9f21-2df0eabef5d1" providerId="ADAL" clId="{72CD5F09-DC35-4B87-A39B-72B57F71A027}" dt="2021-06-09T14:23:56.408" v="930" actId="403"/>
          <ac:spMkLst>
            <pc:docMk/>
            <pc:sldMk cId="0" sldId="322"/>
            <ac:spMk id="26626" creationId="{E532D4E6-49DE-4827-AB3B-99E8ACCDEC7E}"/>
          </ac:spMkLst>
        </pc:spChg>
        <pc:spChg chg="mod">
          <ac:chgData name="Anne Laure BRULÉ" userId="7db4b579-041c-4d6d-9f21-2df0eabef5d1" providerId="ADAL" clId="{72CD5F09-DC35-4B87-A39B-72B57F71A027}" dt="2021-06-09T14:23:59.359" v="932" actId="403"/>
          <ac:spMkLst>
            <pc:docMk/>
            <pc:sldMk cId="0" sldId="322"/>
            <ac:spMk id="26628" creationId="{F08792C7-F2A8-49A9-A674-0F2FF27DA46A}"/>
          </ac:spMkLst>
        </pc:spChg>
      </pc:sldChg>
      <pc:sldChg chg="addSp delSp modSp add mod">
        <pc:chgData name="Anne Laure BRULÉ" userId="7db4b579-041c-4d6d-9f21-2df0eabef5d1" providerId="ADAL" clId="{72CD5F09-DC35-4B87-A39B-72B57F71A027}" dt="2021-06-09T14:26:21.214" v="986" actId="20577"/>
        <pc:sldMkLst>
          <pc:docMk/>
          <pc:sldMk cId="0" sldId="323"/>
        </pc:sldMkLst>
        <pc:spChg chg="mod">
          <ac:chgData name="Anne Laure BRULÉ" userId="7db4b579-041c-4d6d-9f21-2df0eabef5d1" providerId="ADAL" clId="{72CD5F09-DC35-4B87-A39B-72B57F71A027}" dt="2021-06-09T14:25:47.750" v="978" actId="14100"/>
          <ac:spMkLst>
            <pc:docMk/>
            <pc:sldMk cId="0" sldId="323"/>
            <ac:spMk id="27657" creationId="{7155EB9C-9698-4D7C-95E9-1DB292E73A45}"/>
          </ac:spMkLst>
        </pc:spChg>
        <pc:spChg chg="mod">
          <ac:chgData name="Anne Laure BRULÉ" userId="7db4b579-041c-4d6d-9f21-2df0eabef5d1" providerId="ADAL" clId="{72CD5F09-DC35-4B87-A39B-72B57F71A027}" dt="2021-06-09T14:24:20.374" v="936" actId="1076"/>
          <ac:spMkLst>
            <pc:docMk/>
            <pc:sldMk cId="0" sldId="323"/>
            <ac:spMk id="27658" creationId="{23498549-F429-47A5-B184-DEF5EE388603}"/>
          </ac:spMkLst>
        </pc:spChg>
        <pc:spChg chg="mod">
          <ac:chgData name="Anne Laure BRULÉ" userId="7db4b579-041c-4d6d-9f21-2df0eabef5d1" providerId="ADAL" clId="{72CD5F09-DC35-4B87-A39B-72B57F71A027}" dt="2021-06-09T14:26:21.214" v="986" actId="20577"/>
          <ac:spMkLst>
            <pc:docMk/>
            <pc:sldMk cId="0" sldId="323"/>
            <ac:spMk id="27659" creationId="{80D11AAF-69C0-45EF-B5B9-A1C15996A2F5}"/>
          </ac:spMkLst>
        </pc:spChg>
        <pc:spChg chg="mod">
          <ac:chgData name="Anne Laure BRULÉ" userId="7db4b579-041c-4d6d-9f21-2df0eabef5d1" providerId="ADAL" clId="{72CD5F09-DC35-4B87-A39B-72B57F71A027}" dt="2021-06-09T14:25:43.599" v="975" actId="1038"/>
          <ac:spMkLst>
            <pc:docMk/>
            <pc:sldMk cId="0" sldId="323"/>
            <ac:spMk id="27660" creationId="{10FB7857-2345-4362-A93E-ED0FBA334312}"/>
          </ac:spMkLst>
        </pc:spChg>
        <pc:spChg chg="add del mod">
          <ac:chgData name="Anne Laure BRULÉ" userId="7db4b579-041c-4d6d-9f21-2df0eabef5d1" providerId="ADAL" clId="{72CD5F09-DC35-4B87-A39B-72B57F71A027}" dt="2021-06-09T14:25:54.152" v="979" actId="478"/>
          <ac:spMkLst>
            <pc:docMk/>
            <pc:sldMk cId="0" sldId="323"/>
            <ac:spMk id="27661" creationId="{6786E154-9876-4BBA-9D80-002850258F1C}"/>
          </ac:spMkLst>
        </pc:spChg>
      </pc:sldChg>
      <pc:sldChg chg="delSp modSp add mod">
        <pc:chgData name="Anne Laure BRULÉ" userId="7db4b579-041c-4d6d-9f21-2df0eabef5d1" providerId="ADAL" clId="{72CD5F09-DC35-4B87-A39B-72B57F71A027}" dt="2021-06-11T06:45:51.987" v="2216" actId="20577"/>
        <pc:sldMkLst>
          <pc:docMk/>
          <pc:sldMk cId="0" sldId="324"/>
        </pc:sldMkLst>
        <pc:spChg chg="mod">
          <ac:chgData name="Anne Laure BRULÉ" userId="7db4b579-041c-4d6d-9f21-2df0eabef5d1" providerId="ADAL" clId="{72CD5F09-DC35-4B87-A39B-72B57F71A027}" dt="2021-06-09T14:26:57.689" v="990" actId="20577"/>
          <ac:spMkLst>
            <pc:docMk/>
            <pc:sldMk cId="0" sldId="324"/>
            <ac:spMk id="8" creationId="{E568CC15-84AE-4259-AE36-14FDBFC63883}"/>
          </ac:spMkLst>
        </pc:spChg>
        <pc:spChg chg="mod">
          <ac:chgData name="Anne Laure BRULÉ" userId="7db4b579-041c-4d6d-9f21-2df0eabef5d1" providerId="ADAL" clId="{72CD5F09-DC35-4B87-A39B-72B57F71A027}" dt="2021-06-09T15:13:52.292" v="1518" actId="14100"/>
          <ac:spMkLst>
            <pc:docMk/>
            <pc:sldMk cId="0" sldId="324"/>
            <ac:spMk id="29698" creationId="{8CB649BD-D1DE-441E-ABC4-642271C28CD9}"/>
          </ac:spMkLst>
        </pc:spChg>
        <pc:spChg chg="mod">
          <ac:chgData name="Anne Laure BRULÉ" userId="7db4b579-041c-4d6d-9f21-2df0eabef5d1" providerId="ADAL" clId="{72CD5F09-DC35-4B87-A39B-72B57F71A027}" dt="2021-06-09T15:13:58.210" v="1520" actId="14100"/>
          <ac:spMkLst>
            <pc:docMk/>
            <pc:sldMk cId="0" sldId="324"/>
            <ac:spMk id="29699" creationId="{4BDD4C4F-CD0A-45DC-AACC-3FD17947E721}"/>
          </ac:spMkLst>
        </pc:spChg>
        <pc:spChg chg="mod">
          <ac:chgData name="Anne Laure BRULÉ" userId="7db4b579-041c-4d6d-9f21-2df0eabef5d1" providerId="ADAL" clId="{72CD5F09-DC35-4B87-A39B-72B57F71A027}" dt="2021-06-11T06:45:51.987" v="2216" actId="20577"/>
          <ac:spMkLst>
            <pc:docMk/>
            <pc:sldMk cId="0" sldId="324"/>
            <ac:spMk id="29700" creationId="{5E2A6A6E-1B85-4F47-9849-B9E046B78CBC}"/>
          </ac:spMkLst>
        </pc:spChg>
        <pc:spChg chg="del">
          <ac:chgData name="Anne Laure BRULÉ" userId="7db4b579-041c-4d6d-9f21-2df0eabef5d1" providerId="ADAL" clId="{72CD5F09-DC35-4B87-A39B-72B57F71A027}" dt="2021-06-09T14:27:03.184" v="992" actId="478"/>
          <ac:spMkLst>
            <pc:docMk/>
            <pc:sldMk cId="0" sldId="324"/>
            <ac:spMk id="29701" creationId="{8A69499D-8A7C-4AC1-9055-BEFA7FE92F39}"/>
          </ac:spMkLst>
        </pc:spChg>
        <pc:spChg chg="del">
          <ac:chgData name="Anne Laure BRULÉ" userId="7db4b579-041c-4d6d-9f21-2df0eabef5d1" providerId="ADAL" clId="{72CD5F09-DC35-4B87-A39B-72B57F71A027}" dt="2021-06-09T14:27:01.130" v="991" actId="478"/>
          <ac:spMkLst>
            <pc:docMk/>
            <pc:sldMk cId="0" sldId="324"/>
            <ac:spMk id="29702" creationId="{3E0EE8CD-301F-46EB-A883-D4667F8729B2}"/>
          </ac:spMkLst>
        </pc:spChg>
      </pc:sldChg>
      <pc:sldChg chg="modSp add mod">
        <pc:chgData name="Anne Laure BRULÉ" userId="7db4b579-041c-4d6d-9f21-2df0eabef5d1" providerId="ADAL" clId="{72CD5F09-DC35-4B87-A39B-72B57F71A027}" dt="2021-06-09T14:32:38.889" v="1033" actId="20577"/>
        <pc:sldMkLst>
          <pc:docMk/>
          <pc:sldMk cId="0" sldId="325"/>
        </pc:sldMkLst>
        <pc:spChg chg="mod">
          <ac:chgData name="Anne Laure BRULÉ" userId="7db4b579-041c-4d6d-9f21-2df0eabef5d1" providerId="ADAL" clId="{72CD5F09-DC35-4B87-A39B-72B57F71A027}" dt="2021-06-09T14:32:38.889" v="1033" actId="20577"/>
          <ac:spMkLst>
            <pc:docMk/>
            <pc:sldMk cId="0" sldId="325"/>
            <ac:spMk id="11" creationId="{06B84082-9CBA-4EC7-9888-8D2A0F985637}"/>
          </ac:spMkLst>
        </pc:spChg>
      </pc:sldChg>
      <pc:sldChg chg="addSp delSp modSp add mod">
        <pc:chgData name="Anne Laure BRULÉ" userId="7db4b579-041c-4d6d-9f21-2df0eabef5d1" providerId="ADAL" clId="{72CD5F09-DC35-4B87-A39B-72B57F71A027}" dt="2021-06-09T15:11:37.520" v="1503" actId="14100"/>
        <pc:sldMkLst>
          <pc:docMk/>
          <pc:sldMk cId="0" sldId="326"/>
        </pc:sldMkLst>
        <pc:spChg chg="mod">
          <ac:chgData name="Anne Laure BRULÉ" userId="7db4b579-041c-4d6d-9f21-2df0eabef5d1" providerId="ADAL" clId="{72CD5F09-DC35-4B87-A39B-72B57F71A027}" dt="2021-06-09T15:06:13.881" v="1362" actId="1037"/>
          <ac:spMkLst>
            <pc:docMk/>
            <pc:sldMk cId="0" sldId="326"/>
            <ac:spMk id="12" creationId="{E3F0FFD1-DAC9-49FC-92EF-5B45053ECA1D}"/>
          </ac:spMkLst>
        </pc:spChg>
        <pc:spChg chg="del">
          <ac:chgData name="Anne Laure BRULÉ" userId="7db4b579-041c-4d6d-9f21-2df0eabef5d1" providerId="ADAL" clId="{72CD5F09-DC35-4B87-A39B-72B57F71A027}" dt="2021-06-09T14:32:52.745" v="1034" actId="478"/>
          <ac:spMkLst>
            <pc:docMk/>
            <pc:sldMk cId="0" sldId="326"/>
            <ac:spMk id="14" creationId="{C6986AF3-8518-4F9B-9F36-C0C5FCCE28BB}"/>
          </ac:spMkLst>
        </pc:spChg>
        <pc:spChg chg="add del mod">
          <ac:chgData name="Anne Laure BRULÉ" userId="7db4b579-041c-4d6d-9f21-2df0eabef5d1" providerId="ADAL" clId="{72CD5F09-DC35-4B87-A39B-72B57F71A027}" dt="2021-06-09T15:11:37.520" v="1503" actId="14100"/>
          <ac:spMkLst>
            <pc:docMk/>
            <pc:sldMk cId="0" sldId="326"/>
            <ac:spMk id="31746" creationId="{E5E949C0-983E-4D6F-925F-9121A05B1902}"/>
          </ac:spMkLst>
        </pc:spChg>
        <pc:spChg chg="mod">
          <ac:chgData name="Anne Laure BRULÉ" userId="7db4b579-041c-4d6d-9f21-2df0eabef5d1" providerId="ADAL" clId="{72CD5F09-DC35-4B87-A39B-72B57F71A027}" dt="2021-06-09T15:10:57.930" v="1498" actId="14100"/>
          <ac:spMkLst>
            <pc:docMk/>
            <pc:sldMk cId="0" sldId="326"/>
            <ac:spMk id="31747" creationId="{77415C9A-F086-4FC9-BFB7-D75E45E3C216}"/>
          </ac:spMkLst>
        </pc:spChg>
        <pc:spChg chg="mod">
          <ac:chgData name="Anne Laure BRULÉ" userId="7db4b579-041c-4d6d-9f21-2df0eabef5d1" providerId="ADAL" clId="{72CD5F09-DC35-4B87-A39B-72B57F71A027}" dt="2021-06-09T15:10:53.859" v="1497" actId="14100"/>
          <ac:spMkLst>
            <pc:docMk/>
            <pc:sldMk cId="0" sldId="326"/>
            <ac:spMk id="31748" creationId="{9B150327-0971-4A99-AF7D-A0F8443F1B03}"/>
          </ac:spMkLst>
        </pc:spChg>
        <pc:spChg chg="del">
          <ac:chgData name="Anne Laure BRULÉ" userId="7db4b579-041c-4d6d-9f21-2df0eabef5d1" providerId="ADAL" clId="{72CD5F09-DC35-4B87-A39B-72B57F71A027}" dt="2021-06-09T14:31:12.397" v="1013" actId="478"/>
          <ac:spMkLst>
            <pc:docMk/>
            <pc:sldMk cId="0" sldId="326"/>
            <ac:spMk id="31749" creationId="{2533E713-D8CC-43D5-9931-679AAA325A4C}"/>
          </ac:spMkLst>
        </pc:spChg>
        <pc:spChg chg="del">
          <ac:chgData name="Anne Laure BRULÉ" userId="7db4b579-041c-4d6d-9f21-2df0eabef5d1" providerId="ADAL" clId="{72CD5F09-DC35-4B87-A39B-72B57F71A027}" dt="2021-06-09T14:31:10.678" v="1012" actId="478"/>
          <ac:spMkLst>
            <pc:docMk/>
            <pc:sldMk cId="0" sldId="326"/>
            <ac:spMk id="31750" creationId="{A7B03489-2059-467E-8C6F-C260CF296D48}"/>
          </ac:spMkLst>
        </pc:spChg>
      </pc:sldChg>
      <pc:sldChg chg="delSp modSp add mod">
        <pc:chgData name="Anne Laure BRULÉ" userId="7db4b579-041c-4d6d-9f21-2df0eabef5d1" providerId="ADAL" clId="{72CD5F09-DC35-4B87-A39B-72B57F71A027}" dt="2021-06-09T15:05:50.771" v="1355" actId="1035"/>
        <pc:sldMkLst>
          <pc:docMk/>
          <pc:sldMk cId="0" sldId="327"/>
        </pc:sldMkLst>
        <pc:spChg chg="mod">
          <ac:chgData name="Anne Laure BRULÉ" userId="7db4b579-041c-4d6d-9f21-2df0eabef5d1" providerId="ADAL" clId="{72CD5F09-DC35-4B87-A39B-72B57F71A027}" dt="2021-06-09T15:05:50.771" v="1355" actId="1035"/>
          <ac:spMkLst>
            <pc:docMk/>
            <pc:sldMk cId="0" sldId="327"/>
            <ac:spMk id="11" creationId="{D789A313-8728-4890-9044-59E7CA0F335C}"/>
          </ac:spMkLst>
        </pc:spChg>
        <pc:spChg chg="del">
          <ac:chgData name="Anne Laure BRULÉ" userId="7db4b579-041c-4d6d-9f21-2df0eabef5d1" providerId="ADAL" clId="{72CD5F09-DC35-4B87-A39B-72B57F71A027}" dt="2021-06-09T14:33:43.021" v="1036" actId="478"/>
          <ac:spMkLst>
            <pc:docMk/>
            <pc:sldMk cId="0" sldId="327"/>
            <ac:spMk id="13" creationId="{37A040DA-205F-4BB3-A268-D5DB205F0F5A}"/>
          </ac:spMkLst>
        </pc:spChg>
        <pc:spChg chg="mod">
          <ac:chgData name="Anne Laure BRULÉ" userId="7db4b579-041c-4d6d-9f21-2df0eabef5d1" providerId="ADAL" clId="{72CD5F09-DC35-4B87-A39B-72B57F71A027}" dt="2021-06-09T14:33:50.396" v="1039" actId="403"/>
          <ac:spMkLst>
            <pc:docMk/>
            <pc:sldMk cId="0" sldId="327"/>
            <ac:spMk id="32770" creationId="{7EFB3074-9BE1-4F7A-A2B2-78EF3C1F5A3A}"/>
          </ac:spMkLst>
        </pc:spChg>
        <pc:spChg chg="mod">
          <ac:chgData name="Anne Laure BRULÉ" userId="7db4b579-041c-4d6d-9f21-2df0eabef5d1" providerId="ADAL" clId="{72CD5F09-DC35-4B87-A39B-72B57F71A027}" dt="2021-06-09T14:33:54.916" v="1041" actId="403"/>
          <ac:spMkLst>
            <pc:docMk/>
            <pc:sldMk cId="0" sldId="327"/>
            <ac:spMk id="32773" creationId="{71D5B935-5E3B-4B0C-BAFE-68CB464BECAC}"/>
          </ac:spMkLst>
        </pc:spChg>
      </pc:sldChg>
      <pc:sldChg chg="addSp delSp modSp add">
        <pc:chgData name="Anne Laure BRULÉ" userId="7db4b579-041c-4d6d-9f21-2df0eabef5d1" providerId="ADAL" clId="{72CD5F09-DC35-4B87-A39B-72B57F71A027}" dt="2021-06-09T14:43:11.401" v="1264" actId="1076"/>
        <pc:sldMkLst>
          <pc:docMk/>
          <pc:sldMk cId="0" sldId="328"/>
        </pc:sldMkLst>
        <pc:spChg chg="add del mod">
          <ac:chgData name="Anne Laure BRULÉ" userId="7db4b579-041c-4d6d-9f21-2df0eabef5d1" providerId="ADAL" clId="{72CD5F09-DC35-4B87-A39B-72B57F71A027}" dt="2021-06-09T14:34:45.788" v="1045" actId="478"/>
          <ac:spMkLst>
            <pc:docMk/>
            <pc:sldMk cId="0" sldId="328"/>
            <ac:spMk id="16" creationId="{C18699F6-474C-4901-9253-7B035247564E}"/>
          </ac:spMkLst>
        </pc:spChg>
        <pc:spChg chg="add mod">
          <ac:chgData name="Anne Laure BRULÉ" userId="7db4b579-041c-4d6d-9f21-2df0eabef5d1" providerId="ADAL" clId="{72CD5F09-DC35-4B87-A39B-72B57F71A027}" dt="2021-06-09T14:34:37.315" v="1044"/>
          <ac:spMkLst>
            <pc:docMk/>
            <pc:sldMk cId="0" sldId="328"/>
            <ac:spMk id="17" creationId="{5E9BF2A9-81E5-44AD-8ABB-979F4C428FB6}"/>
          </ac:spMkLst>
        </pc:spChg>
        <pc:spChg chg="add mod">
          <ac:chgData name="Anne Laure BRULÉ" userId="7db4b579-041c-4d6d-9f21-2df0eabef5d1" providerId="ADAL" clId="{72CD5F09-DC35-4B87-A39B-72B57F71A027}" dt="2021-06-09T14:34:37.315" v="1044"/>
          <ac:spMkLst>
            <pc:docMk/>
            <pc:sldMk cId="0" sldId="328"/>
            <ac:spMk id="18" creationId="{7EACAFB5-BF79-44A1-9D88-2DEC47250F06}"/>
          </ac:spMkLst>
        </pc:spChg>
        <pc:spChg chg="mod">
          <ac:chgData name="Anne Laure BRULÉ" userId="7db4b579-041c-4d6d-9f21-2df0eabef5d1" providerId="ADAL" clId="{72CD5F09-DC35-4B87-A39B-72B57F71A027}" dt="2021-06-09T14:43:11.401" v="1264" actId="1076"/>
          <ac:spMkLst>
            <pc:docMk/>
            <pc:sldMk cId="0" sldId="328"/>
            <ac:spMk id="33795" creationId="{A0D6494B-6002-4D2E-AFF0-CCD912042114}"/>
          </ac:spMkLst>
        </pc:spChg>
        <pc:spChg chg="mod">
          <ac:chgData name="Anne Laure BRULÉ" userId="7db4b579-041c-4d6d-9f21-2df0eabef5d1" providerId="ADAL" clId="{72CD5F09-DC35-4B87-A39B-72B57F71A027}" dt="2021-06-09T14:35:24.116" v="1066" actId="1037"/>
          <ac:spMkLst>
            <pc:docMk/>
            <pc:sldMk cId="0" sldId="328"/>
            <ac:spMk id="33801" creationId="{F5F665BF-5AE3-45CE-9EB3-35CB1CD8283B}"/>
          </ac:spMkLst>
        </pc:spChg>
        <pc:spChg chg="del">
          <ac:chgData name="Anne Laure BRULÉ" userId="7db4b579-041c-4d6d-9f21-2df0eabef5d1" providerId="ADAL" clId="{72CD5F09-DC35-4B87-A39B-72B57F71A027}" dt="2021-06-09T14:34:30.656" v="1042" actId="478"/>
          <ac:spMkLst>
            <pc:docMk/>
            <pc:sldMk cId="0" sldId="328"/>
            <ac:spMk id="33802" creationId="{03E795A8-74FB-4745-9756-B0BAE73D37B5}"/>
          </ac:spMkLst>
        </pc:spChg>
        <pc:spChg chg="mod">
          <ac:chgData name="Anne Laure BRULÉ" userId="7db4b579-041c-4d6d-9f21-2df0eabef5d1" providerId="ADAL" clId="{72CD5F09-DC35-4B87-A39B-72B57F71A027}" dt="2021-06-09T14:35:24.116" v="1066" actId="1037"/>
          <ac:spMkLst>
            <pc:docMk/>
            <pc:sldMk cId="0" sldId="328"/>
            <ac:spMk id="33803" creationId="{2AB7778B-C4BB-45E8-AF60-D088AD28979A}"/>
          </ac:spMkLst>
        </pc:spChg>
        <pc:spChg chg="mod">
          <ac:chgData name="Anne Laure BRULÉ" userId="7db4b579-041c-4d6d-9f21-2df0eabef5d1" providerId="ADAL" clId="{72CD5F09-DC35-4B87-A39B-72B57F71A027}" dt="2021-06-09T14:35:31.750" v="1070" actId="1037"/>
          <ac:spMkLst>
            <pc:docMk/>
            <pc:sldMk cId="0" sldId="328"/>
            <ac:spMk id="33804" creationId="{F858BC78-9D99-4E58-A592-465D02F3BCB7}"/>
          </ac:spMkLst>
        </pc:spChg>
        <pc:spChg chg="del">
          <ac:chgData name="Anne Laure BRULÉ" userId="7db4b579-041c-4d6d-9f21-2df0eabef5d1" providerId="ADAL" clId="{72CD5F09-DC35-4B87-A39B-72B57F71A027}" dt="2021-06-09T14:34:33.475" v="1043" actId="478"/>
          <ac:spMkLst>
            <pc:docMk/>
            <pc:sldMk cId="0" sldId="328"/>
            <ac:spMk id="33805" creationId="{3C90FC27-6A6F-47CF-8BDD-65C9EB6C43E7}"/>
          </ac:spMkLst>
        </pc:spChg>
      </pc:sldChg>
      <pc:sldChg chg="delSp modSp add mod">
        <pc:chgData name="Anne Laure BRULÉ" userId="7db4b579-041c-4d6d-9f21-2df0eabef5d1" providerId="ADAL" clId="{72CD5F09-DC35-4B87-A39B-72B57F71A027}" dt="2021-06-11T06:46:35.839" v="2219" actId="21"/>
        <pc:sldMkLst>
          <pc:docMk/>
          <pc:sldMk cId="0" sldId="329"/>
        </pc:sldMkLst>
        <pc:spChg chg="mod">
          <ac:chgData name="Anne Laure BRULÉ" userId="7db4b579-041c-4d6d-9f21-2df0eabef5d1" providerId="ADAL" clId="{72CD5F09-DC35-4B87-A39B-72B57F71A027}" dt="2021-06-09T15:06:35.252" v="1387" actId="1035"/>
          <ac:spMkLst>
            <pc:docMk/>
            <pc:sldMk cId="0" sldId="329"/>
            <ac:spMk id="8" creationId="{6809188F-E3F3-4412-AEA3-8A0440CF9502}"/>
          </ac:spMkLst>
        </pc:spChg>
        <pc:spChg chg="del">
          <ac:chgData name="Anne Laure BRULÉ" userId="7db4b579-041c-4d6d-9f21-2df0eabef5d1" providerId="ADAL" clId="{72CD5F09-DC35-4B87-A39B-72B57F71A027}" dt="2021-06-09T14:35:57.260" v="1071" actId="478"/>
          <ac:spMkLst>
            <pc:docMk/>
            <pc:sldMk cId="0" sldId="329"/>
            <ac:spMk id="12" creationId="{39153FC9-651E-4E77-920A-6855F4116F5F}"/>
          </ac:spMkLst>
        </pc:spChg>
        <pc:spChg chg="mod">
          <ac:chgData name="Anne Laure BRULÉ" userId="7db4b579-041c-4d6d-9f21-2df0eabef5d1" providerId="ADAL" clId="{72CD5F09-DC35-4B87-A39B-72B57F71A027}" dt="2021-06-09T15:12:08.803" v="1504" actId="14100"/>
          <ac:spMkLst>
            <pc:docMk/>
            <pc:sldMk cId="0" sldId="329"/>
            <ac:spMk id="35842" creationId="{A5270119-99C2-4206-A6D8-BB3FD098E921}"/>
          </ac:spMkLst>
        </pc:spChg>
        <pc:spChg chg="mod">
          <ac:chgData name="Anne Laure BRULÉ" userId="7db4b579-041c-4d6d-9f21-2df0eabef5d1" providerId="ADAL" clId="{72CD5F09-DC35-4B87-A39B-72B57F71A027}" dt="2021-06-09T15:12:13.748" v="1505" actId="14100"/>
          <ac:spMkLst>
            <pc:docMk/>
            <pc:sldMk cId="0" sldId="329"/>
            <ac:spMk id="35843" creationId="{EF154526-B884-4CCF-96E2-6FD0EACCE12E}"/>
          </ac:spMkLst>
        </pc:spChg>
        <pc:spChg chg="mod">
          <ac:chgData name="Anne Laure BRULÉ" userId="7db4b579-041c-4d6d-9f21-2df0eabef5d1" providerId="ADAL" clId="{72CD5F09-DC35-4B87-A39B-72B57F71A027}" dt="2021-06-11T06:46:35.839" v="2219" actId="21"/>
          <ac:spMkLst>
            <pc:docMk/>
            <pc:sldMk cId="0" sldId="329"/>
            <ac:spMk id="35844" creationId="{F7A78D9B-0A7C-4875-AA60-E6597F5E44CD}"/>
          </ac:spMkLst>
        </pc:spChg>
        <pc:spChg chg="del">
          <ac:chgData name="Anne Laure BRULÉ" userId="7db4b579-041c-4d6d-9f21-2df0eabef5d1" providerId="ADAL" clId="{72CD5F09-DC35-4B87-A39B-72B57F71A027}" dt="2021-06-09T14:36:04.305" v="1073" actId="478"/>
          <ac:spMkLst>
            <pc:docMk/>
            <pc:sldMk cId="0" sldId="329"/>
            <ac:spMk id="35845" creationId="{F62B3ACE-8776-4D0A-9604-E9BF3FAA8905}"/>
          </ac:spMkLst>
        </pc:spChg>
        <pc:spChg chg="del">
          <ac:chgData name="Anne Laure BRULÉ" userId="7db4b579-041c-4d6d-9f21-2df0eabef5d1" providerId="ADAL" clId="{72CD5F09-DC35-4B87-A39B-72B57F71A027}" dt="2021-06-09T14:36:02.400" v="1072" actId="478"/>
          <ac:spMkLst>
            <pc:docMk/>
            <pc:sldMk cId="0" sldId="329"/>
            <ac:spMk id="35846" creationId="{7E54ACA0-1DC4-49F2-AD8F-A755DF384D53}"/>
          </ac:spMkLst>
        </pc:spChg>
      </pc:sldChg>
      <pc:sldChg chg="delSp modSp add mod">
        <pc:chgData name="Anne Laure BRULÉ" userId="7db4b579-041c-4d6d-9f21-2df0eabef5d1" providerId="ADAL" clId="{72CD5F09-DC35-4B87-A39B-72B57F71A027}" dt="2021-06-09T15:06:50.168" v="1413" actId="1036"/>
        <pc:sldMkLst>
          <pc:docMk/>
          <pc:sldMk cId="0" sldId="330"/>
        </pc:sldMkLst>
        <pc:spChg chg="del">
          <ac:chgData name="Anne Laure BRULÉ" userId="7db4b579-041c-4d6d-9f21-2df0eabef5d1" providerId="ADAL" clId="{72CD5F09-DC35-4B87-A39B-72B57F71A027}" dt="2021-06-09T14:36:50.184" v="1087" actId="478"/>
          <ac:spMkLst>
            <pc:docMk/>
            <pc:sldMk cId="0" sldId="330"/>
            <ac:spMk id="9" creationId="{3B40A49C-B2E9-4725-831A-E121B72C8FDB}"/>
          </ac:spMkLst>
        </pc:spChg>
        <pc:spChg chg="mod">
          <ac:chgData name="Anne Laure BRULÉ" userId="7db4b579-041c-4d6d-9f21-2df0eabef5d1" providerId="ADAL" clId="{72CD5F09-DC35-4B87-A39B-72B57F71A027}" dt="2021-06-09T15:06:50.168" v="1413" actId="1036"/>
          <ac:spMkLst>
            <pc:docMk/>
            <pc:sldMk cId="0" sldId="330"/>
            <ac:spMk id="10" creationId="{567020AD-3147-4CDE-98E0-8B0CFAB09FE3}"/>
          </ac:spMkLst>
        </pc:spChg>
        <pc:spChg chg="mod">
          <ac:chgData name="Anne Laure BRULÉ" userId="7db4b579-041c-4d6d-9f21-2df0eabef5d1" providerId="ADAL" clId="{72CD5F09-DC35-4B87-A39B-72B57F71A027}" dt="2021-06-09T14:36:56.010" v="1089" actId="403"/>
          <ac:spMkLst>
            <pc:docMk/>
            <pc:sldMk cId="0" sldId="330"/>
            <ac:spMk id="36866" creationId="{7137B70F-FC3C-490C-AE2C-857B8376BA58}"/>
          </ac:spMkLst>
        </pc:spChg>
        <pc:spChg chg="mod">
          <ac:chgData name="Anne Laure BRULÉ" userId="7db4b579-041c-4d6d-9f21-2df0eabef5d1" providerId="ADAL" clId="{72CD5F09-DC35-4B87-A39B-72B57F71A027}" dt="2021-06-09T14:37:03.121" v="1091" actId="403"/>
          <ac:spMkLst>
            <pc:docMk/>
            <pc:sldMk cId="0" sldId="330"/>
            <ac:spMk id="36869" creationId="{5A61A44C-DCEB-43C7-8203-AAB674B8BACD}"/>
          </ac:spMkLst>
        </pc:spChg>
      </pc:sldChg>
      <pc:sldChg chg="delSp modSp add mod">
        <pc:chgData name="Anne Laure BRULÉ" userId="7db4b579-041c-4d6d-9f21-2df0eabef5d1" providerId="ADAL" clId="{72CD5F09-DC35-4B87-A39B-72B57F71A027}" dt="2021-06-09T15:12:43.444" v="1511" actId="14100"/>
        <pc:sldMkLst>
          <pc:docMk/>
          <pc:sldMk cId="0" sldId="331"/>
        </pc:sldMkLst>
        <pc:spChg chg="mod">
          <ac:chgData name="Anne Laure BRULÉ" userId="7db4b579-041c-4d6d-9f21-2df0eabef5d1" providerId="ADAL" clId="{72CD5F09-DC35-4B87-A39B-72B57F71A027}" dt="2021-06-09T15:06:57.403" v="1420" actId="20577"/>
          <ac:spMkLst>
            <pc:docMk/>
            <pc:sldMk cId="0" sldId="331"/>
            <ac:spMk id="12" creationId="{F66A83B9-82A5-4CAC-B7B0-B826F42DA86E}"/>
          </ac:spMkLst>
        </pc:spChg>
        <pc:spChg chg="del">
          <ac:chgData name="Anne Laure BRULÉ" userId="7db4b579-041c-4d6d-9f21-2df0eabef5d1" providerId="ADAL" clId="{72CD5F09-DC35-4B87-A39B-72B57F71A027}" dt="2021-06-09T14:37:13.134" v="1092" actId="478"/>
          <ac:spMkLst>
            <pc:docMk/>
            <pc:sldMk cId="0" sldId="331"/>
            <ac:spMk id="13" creationId="{6167574D-6218-4E85-B39F-EE73C52DFB27}"/>
          </ac:spMkLst>
        </pc:spChg>
        <pc:spChg chg="mod">
          <ac:chgData name="Anne Laure BRULÉ" userId="7db4b579-041c-4d6d-9f21-2df0eabef5d1" providerId="ADAL" clId="{72CD5F09-DC35-4B87-A39B-72B57F71A027}" dt="2021-06-09T15:12:33.112" v="1509" actId="403"/>
          <ac:spMkLst>
            <pc:docMk/>
            <pc:sldMk cId="0" sldId="331"/>
            <ac:spMk id="37890" creationId="{16F8C873-D143-419D-8DB2-7FB38F4BD600}"/>
          </ac:spMkLst>
        </pc:spChg>
        <pc:spChg chg="mod">
          <ac:chgData name="Anne Laure BRULÉ" userId="7db4b579-041c-4d6d-9f21-2df0eabef5d1" providerId="ADAL" clId="{72CD5F09-DC35-4B87-A39B-72B57F71A027}" dt="2021-06-09T15:12:40.038" v="1510" actId="14100"/>
          <ac:spMkLst>
            <pc:docMk/>
            <pc:sldMk cId="0" sldId="331"/>
            <ac:spMk id="37891" creationId="{470B2F67-3CA0-42EA-BD9C-B928BC0D64E9}"/>
          </ac:spMkLst>
        </pc:spChg>
        <pc:spChg chg="mod">
          <ac:chgData name="Anne Laure BRULÉ" userId="7db4b579-041c-4d6d-9f21-2df0eabef5d1" providerId="ADAL" clId="{72CD5F09-DC35-4B87-A39B-72B57F71A027}" dt="2021-06-09T15:12:43.444" v="1511" actId="14100"/>
          <ac:spMkLst>
            <pc:docMk/>
            <pc:sldMk cId="0" sldId="331"/>
            <ac:spMk id="37892" creationId="{C890D82D-1727-4B96-9E97-1880409A7E29}"/>
          </ac:spMkLst>
        </pc:spChg>
        <pc:spChg chg="del">
          <ac:chgData name="Anne Laure BRULÉ" userId="7db4b579-041c-4d6d-9f21-2df0eabef5d1" providerId="ADAL" clId="{72CD5F09-DC35-4B87-A39B-72B57F71A027}" dt="2021-06-09T14:38:24.903" v="1117" actId="478"/>
          <ac:spMkLst>
            <pc:docMk/>
            <pc:sldMk cId="0" sldId="331"/>
            <ac:spMk id="37893" creationId="{0C7FC375-A067-484C-974C-340A1122FEAA}"/>
          </ac:spMkLst>
        </pc:spChg>
        <pc:spChg chg="del">
          <ac:chgData name="Anne Laure BRULÉ" userId="7db4b579-041c-4d6d-9f21-2df0eabef5d1" providerId="ADAL" clId="{72CD5F09-DC35-4B87-A39B-72B57F71A027}" dt="2021-06-09T14:38:22.612" v="1116" actId="478"/>
          <ac:spMkLst>
            <pc:docMk/>
            <pc:sldMk cId="0" sldId="331"/>
            <ac:spMk id="37894" creationId="{68C6AAD9-F1BC-4C8B-9A4B-407E3E0617B6}"/>
          </ac:spMkLst>
        </pc:spChg>
      </pc:sldChg>
      <pc:sldChg chg="delSp modSp add mod">
        <pc:chgData name="Anne Laure BRULÉ" userId="7db4b579-041c-4d6d-9f21-2df0eabef5d1" providerId="ADAL" clId="{72CD5F09-DC35-4B87-A39B-72B57F71A027}" dt="2021-06-09T15:07:06.411" v="1427" actId="20577"/>
        <pc:sldMkLst>
          <pc:docMk/>
          <pc:sldMk cId="0" sldId="332"/>
        </pc:sldMkLst>
        <pc:spChg chg="mod">
          <ac:chgData name="Anne Laure BRULÉ" userId="7db4b579-041c-4d6d-9f21-2df0eabef5d1" providerId="ADAL" clId="{72CD5F09-DC35-4B87-A39B-72B57F71A027}" dt="2021-06-09T15:07:06.411" v="1427" actId="20577"/>
          <ac:spMkLst>
            <pc:docMk/>
            <pc:sldMk cId="0" sldId="332"/>
            <ac:spMk id="14" creationId="{C074C39D-755A-40EB-AE42-07E81AE1CE4C}"/>
          </ac:spMkLst>
        </pc:spChg>
        <pc:spChg chg="del">
          <ac:chgData name="Anne Laure BRULÉ" userId="7db4b579-041c-4d6d-9f21-2df0eabef5d1" providerId="ADAL" clId="{72CD5F09-DC35-4B87-A39B-72B57F71A027}" dt="2021-06-09T14:37:35.351" v="1093" actId="478"/>
          <ac:spMkLst>
            <pc:docMk/>
            <pc:sldMk cId="0" sldId="332"/>
            <ac:spMk id="15" creationId="{ACF702DF-92A1-4760-B8F8-F3742D5820F9}"/>
          </ac:spMkLst>
        </pc:spChg>
      </pc:sldChg>
      <pc:sldChg chg="delSp modSp add mod">
        <pc:chgData name="Anne Laure BRULÉ" userId="7db4b579-041c-4d6d-9f21-2df0eabef5d1" providerId="ADAL" clId="{72CD5F09-DC35-4B87-A39B-72B57F71A027}" dt="2021-06-09T15:12:58.413" v="1514" actId="14100"/>
        <pc:sldMkLst>
          <pc:docMk/>
          <pc:sldMk cId="0" sldId="333"/>
        </pc:sldMkLst>
        <pc:spChg chg="mod">
          <ac:chgData name="Anne Laure BRULÉ" userId="7db4b579-041c-4d6d-9f21-2df0eabef5d1" providerId="ADAL" clId="{72CD5F09-DC35-4B87-A39B-72B57F71A027}" dt="2021-06-09T14:42:44.362" v="1259" actId="1037"/>
          <ac:spMkLst>
            <pc:docMk/>
            <pc:sldMk cId="0" sldId="333"/>
            <ac:spMk id="12" creationId="{87404C3D-A6D1-4592-B35F-7725B6B252CE}"/>
          </ac:spMkLst>
        </pc:spChg>
        <pc:spChg chg="del">
          <ac:chgData name="Anne Laure BRULÉ" userId="7db4b579-041c-4d6d-9f21-2df0eabef5d1" providerId="ADAL" clId="{72CD5F09-DC35-4B87-A39B-72B57F71A027}" dt="2021-06-09T14:40:33.628" v="1182" actId="478"/>
          <ac:spMkLst>
            <pc:docMk/>
            <pc:sldMk cId="0" sldId="333"/>
            <ac:spMk id="13" creationId="{B7FACFDC-D8B3-4F38-AEDB-B08D9384719F}"/>
          </ac:spMkLst>
        </pc:spChg>
        <pc:spChg chg="mod">
          <ac:chgData name="Anne Laure BRULÉ" userId="7db4b579-041c-4d6d-9f21-2df0eabef5d1" providerId="ADAL" clId="{72CD5F09-DC35-4B87-A39B-72B57F71A027}" dt="2021-06-09T15:12:52.063" v="1512" actId="14100"/>
          <ac:spMkLst>
            <pc:docMk/>
            <pc:sldMk cId="0" sldId="333"/>
            <ac:spMk id="39938" creationId="{8B3AAC16-99A3-473C-B0F3-03E9D89D8B8F}"/>
          </ac:spMkLst>
        </pc:spChg>
        <pc:spChg chg="mod">
          <ac:chgData name="Anne Laure BRULÉ" userId="7db4b579-041c-4d6d-9f21-2df0eabef5d1" providerId="ADAL" clId="{72CD5F09-DC35-4B87-A39B-72B57F71A027}" dt="2021-06-09T15:12:55.415" v="1513" actId="14100"/>
          <ac:spMkLst>
            <pc:docMk/>
            <pc:sldMk cId="0" sldId="333"/>
            <ac:spMk id="39939" creationId="{53FA8565-E9F7-46D6-8FC6-0544732A5349}"/>
          </ac:spMkLst>
        </pc:spChg>
        <pc:spChg chg="mod">
          <ac:chgData name="Anne Laure BRULÉ" userId="7db4b579-041c-4d6d-9f21-2df0eabef5d1" providerId="ADAL" clId="{72CD5F09-DC35-4B87-A39B-72B57F71A027}" dt="2021-06-09T15:12:58.413" v="1514" actId="14100"/>
          <ac:spMkLst>
            <pc:docMk/>
            <pc:sldMk cId="0" sldId="333"/>
            <ac:spMk id="39940" creationId="{4CA73DB6-18A5-42D2-9B3B-ABE1CA2FDCBB}"/>
          </ac:spMkLst>
        </pc:spChg>
        <pc:spChg chg="del">
          <ac:chgData name="Anne Laure BRULÉ" userId="7db4b579-041c-4d6d-9f21-2df0eabef5d1" providerId="ADAL" clId="{72CD5F09-DC35-4B87-A39B-72B57F71A027}" dt="2021-06-09T14:40:44.581" v="1184" actId="478"/>
          <ac:spMkLst>
            <pc:docMk/>
            <pc:sldMk cId="0" sldId="333"/>
            <ac:spMk id="39941" creationId="{3545EACC-0086-4A92-AF44-8F1DA7C133A2}"/>
          </ac:spMkLst>
        </pc:spChg>
        <pc:spChg chg="del">
          <ac:chgData name="Anne Laure BRULÉ" userId="7db4b579-041c-4d6d-9f21-2df0eabef5d1" providerId="ADAL" clId="{72CD5F09-DC35-4B87-A39B-72B57F71A027}" dt="2021-06-09T14:40:42.086" v="1183" actId="478"/>
          <ac:spMkLst>
            <pc:docMk/>
            <pc:sldMk cId="0" sldId="333"/>
            <ac:spMk id="39942" creationId="{BCA4D2AC-4A9F-484D-BFCC-E6D2A691C502}"/>
          </ac:spMkLst>
        </pc:spChg>
      </pc:sldChg>
      <pc:sldChg chg="delSp modSp add mod">
        <pc:chgData name="Anne Laure BRULÉ" userId="7db4b579-041c-4d6d-9f21-2df0eabef5d1" providerId="ADAL" clId="{72CD5F09-DC35-4B87-A39B-72B57F71A027}" dt="2021-06-09T14:42:55.714" v="1263" actId="403"/>
        <pc:sldMkLst>
          <pc:docMk/>
          <pc:sldMk cId="0" sldId="334"/>
        </pc:sldMkLst>
        <pc:spChg chg="mod">
          <ac:chgData name="Anne Laure BRULÉ" userId="7db4b579-041c-4d6d-9f21-2df0eabef5d1" providerId="ADAL" clId="{72CD5F09-DC35-4B87-A39B-72B57F71A027}" dt="2021-06-09T14:42:29.851" v="1236" actId="1035"/>
          <ac:spMkLst>
            <pc:docMk/>
            <pc:sldMk cId="0" sldId="334"/>
            <ac:spMk id="14" creationId="{090A73CE-B536-4AA3-AFC2-1D98D729F6EB}"/>
          </ac:spMkLst>
        </pc:spChg>
        <pc:spChg chg="del mod">
          <ac:chgData name="Anne Laure BRULÉ" userId="7db4b579-041c-4d6d-9f21-2df0eabef5d1" providerId="ADAL" clId="{72CD5F09-DC35-4B87-A39B-72B57F71A027}" dt="2021-06-09T14:42:10.187" v="1205" actId="478"/>
          <ac:spMkLst>
            <pc:docMk/>
            <pc:sldMk cId="0" sldId="334"/>
            <ac:spMk id="15" creationId="{645C3771-EF29-4C52-AEE0-2D957ACEA580}"/>
          </ac:spMkLst>
        </pc:spChg>
        <pc:spChg chg="mod">
          <ac:chgData name="Anne Laure BRULÉ" userId="7db4b579-041c-4d6d-9f21-2df0eabef5d1" providerId="ADAL" clId="{72CD5F09-DC35-4B87-A39B-72B57F71A027}" dt="2021-06-09T14:42:53.031" v="1261" actId="403"/>
          <ac:spMkLst>
            <pc:docMk/>
            <pc:sldMk cId="0" sldId="334"/>
            <ac:spMk id="40962" creationId="{5A626F80-7C47-482C-AA9E-B38A157BC11D}"/>
          </ac:spMkLst>
        </pc:spChg>
        <pc:spChg chg="mod">
          <ac:chgData name="Anne Laure BRULÉ" userId="7db4b579-041c-4d6d-9f21-2df0eabef5d1" providerId="ADAL" clId="{72CD5F09-DC35-4B87-A39B-72B57F71A027}" dt="2021-06-09T14:42:55.714" v="1263" actId="403"/>
          <ac:spMkLst>
            <pc:docMk/>
            <pc:sldMk cId="0" sldId="334"/>
            <ac:spMk id="40963" creationId="{D94E0B18-DBFB-496E-8BD1-6B207784CB91}"/>
          </ac:spMkLst>
        </pc:spChg>
      </pc:sldChg>
      <pc:sldChg chg="delSp modSp add mod">
        <pc:chgData name="Anne Laure BRULÉ" userId="7db4b579-041c-4d6d-9f21-2df0eabef5d1" providerId="ADAL" clId="{72CD5F09-DC35-4B87-A39B-72B57F71A027}" dt="2021-06-11T06:48:39.177" v="2232" actId="20577"/>
        <pc:sldMkLst>
          <pc:docMk/>
          <pc:sldMk cId="0" sldId="335"/>
        </pc:sldMkLst>
        <pc:spChg chg="mod">
          <ac:chgData name="Anne Laure BRULÉ" userId="7db4b579-041c-4d6d-9f21-2df0eabef5d1" providerId="ADAL" clId="{72CD5F09-DC35-4B87-A39B-72B57F71A027}" dt="2021-06-09T15:07:40.536" v="1469" actId="1035"/>
          <ac:spMkLst>
            <pc:docMk/>
            <pc:sldMk cId="0" sldId="335"/>
            <ac:spMk id="12" creationId="{CF2F2544-DF1F-4E1F-B813-680E295136C1}"/>
          </ac:spMkLst>
        </pc:spChg>
        <pc:spChg chg="del">
          <ac:chgData name="Anne Laure BRULÉ" userId="7db4b579-041c-4d6d-9f21-2df0eabef5d1" providerId="ADAL" clId="{72CD5F09-DC35-4B87-A39B-72B57F71A027}" dt="2021-06-09T14:44:47.310" v="1294" actId="478"/>
          <ac:spMkLst>
            <pc:docMk/>
            <pc:sldMk cId="0" sldId="335"/>
            <ac:spMk id="13" creationId="{50191A19-2126-487F-B8DB-20FBC789D645}"/>
          </ac:spMkLst>
        </pc:spChg>
        <pc:spChg chg="mod">
          <ac:chgData name="Anne Laure BRULÉ" userId="7db4b579-041c-4d6d-9f21-2df0eabef5d1" providerId="ADAL" clId="{72CD5F09-DC35-4B87-A39B-72B57F71A027}" dt="2021-06-09T15:13:11.143" v="1515" actId="14100"/>
          <ac:spMkLst>
            <pc:docMk/>
            <pc:sldMk cId="0" sldId="335"/>
            <ac:spMk id="44034" creationId="{C58D44FD-3DC0-4A6D-A851-A86AD7C17787}"/>
          </ac:spMkLst>
        </pc:spChg>
        <pc:spChg chg="mod">
          <ac:chgData name="Anne Laure BRULÉ" userId="7db4b579-041c-4d6d-9f21-2df0eabef5d1" providerId="ADAL" clId="{72CD5F09-DC35-4B87-A39B-72B57F71A027}" dt="2021-06-09T15:13:15.206" v="1516" actId="14100"/>
          <ac:spMkLst>
            <pc:docMk/>
            <pc:sldMk cId="0" sldId="335"/>
            <ac:spMk id="44035" creationId="{E496687F-E49A-48F9-AD31-009E686888A2}"/>
          </ac:spMkLst>
        </pc:spChg>
        <pc:spChg chg="mod">
          <ac:chgData name="Anne Laure BRULÉ" userId="7db4b579-041c-4d6d-9f21-2df0eabef5d1" providerId="ADAL" clId="{72CD5F09-DC35-4B87-A39B-72B57F71A027}" dt="2021-06-11T06:48:39.177" v="2232" actId="20577"/>
          <ac:spMkLst>
            <pc:docMk/>
            <pc:sldMk cId="0" sldId="335"/>
            <ac:spMk id="44036" creationId="{0B6BD4AE-9DB5-4BD5-8FD1-FBE19995C08B}"/>
          </ac:spMkLst>
        </pc:spChg>
        <pc:spChg chg="del">
          <ac:chgData name="Anne Laure BRULÉ" userId="7db4b579-041c-4d6d-9f21-2df0eabef5d1" providerId="ADAL" clId="{72CD5F09-DC35-4B87-A39B-72B57F71A027}" dt="2021-06-09T14:44:59.386" v="1303" actId="478"/>
          <ac:spMkLst>
            <pc:docMk/>
            <pc:sldMk cId="0" sldId="335"/>
            <ac:spMk id="44037" creationId="{4E1514CA-BF4F-4749-8009-F0F14922F953}"/>
          </ac:spMkLst>
        </pc:spChg>
        <pc:spChg chg="del">
          <ac:chgData name="Anne Laure BRULÉ" userId="7db4b579-041c-4d6d-9f21-2df0eabef5d1" providerId="ADAL" clId="{72CD5F09-DC35-4B87-A39B-72B57F71A027}" dt="2021-06-09T14:44:57.460" v="1302" actId="478"/>
          <ac:spMkLst>
            <pc:docMk/>
            <pc:sldMk cId="0" sldId="335"/>
            <ac:spMk id="44038" creationId="{CEA45E30-FBA3-44FD-B0F3-1E7D55AD067B}"/>
          </ac:spMkLst>
        </pc:spChg>
      </pc:sldChg>
      <pc:sldChg chg="addSp delSp modSp add mod">
        <pc:chgData name="Anne Laure BRULÉ" userId="7db4b579-041c-4d6d-9f21-2df0eabef5d1" providerId="ADAL" clId="{72CD5F09-DC35-4B87-A39B-72B57F71A027}" dt="2021-06-09T14:44:38.574" v="1293" actId="1035"/>
        <pc:sldMkLst>
          <pc:docMk/>
          <pc:sldMk cId="0" sldId="336"/>
        </pc:sldMkLst>
        <pc:spChg chg="add mod">
          <ac:chgData name="Anne Laure BRULÉ" userId="7db4b579-041c-4d6d-9f21-2df0eabef5d1" providerId="ADAL" clId="{72CD5F09-DC35-4B87-A39B-72B57F71A027}" dt="2021-06-09T14:43:29.381" v="1266"/>
          <ac:spMkLst>
            <pc:docMk/>
            <pc:sldMk cId="0" sldId="336"/>
            <ac:spMk id="16" creationId="{C91536E6-B3C2-4B31-8813-AD1B2ABD89E6}"/>
          </ac:spMkLst>
        </pc:spChg>
        <pc:spChg chg="mod">
          <ac:chgData name="Anne Laure BRULÉ" userId="7db4b579-041c-4d6d-9f21-2df0eabef5d1" providerId="ADAL" clId="{72CD5F09-DC35-4B87-A39B-72B57F71A027}" dt="2021-06-09T14:44:24.442" v="1286" actId="1035"/>
          <ac:spMkLst>
            <pc:docMk/>
            <pc:sldMk cId="0" sldId="336"/>
            <ac:spMk id="41993" creationId="{6390D589-56F0-4D01-8EEC-D23CF86020E9}"/>
          </ac:spMkLst>
        </pc:spChg>
        <pc:spChg chg="del">
          <ac:chgData name="Anne Laure BRULÉ" userId="7db4b579-041c-4d6d-9f21-2df0eabef5d1" providerId="ADAL" clId="{72CD5F09-DC35-4B87-A39B-72B57F71A027}" dt="2021-06-09T14:43:28.852" v="1265" actId="478"/>
          <ac:spMkLst>
            <pc:docMk/>
            <pc:sldMk cId="0" sldId="336"/>
            <ac:spMk id="41994" creationId="{378E2101-B9C5-4B5B-9902-FFF94A5B298B}"/>
          </ac:spMkLst>
        </pc:spChg>
        <pc:spChg chg="mod">
          <ac:chgData name="Anne Laure BRULÉ" userId="7db4b579-041c-4d6d-9f21-2df0eabef5d1" providerId="ADAL" clId="{72CD5F09-DC35-4B87-A39B-72B57F71A027}" dt="2021-06-09T14:44:16.590" v="1271" actId="14100"/>
          <ac:spMkLst>
            <pc:docMk/>
            <pc:sldMk cId="0" sldId="336"/>
            <ac:spMk id="41995" creationId="{4148AFB2-7BD6-4AD4-99FB-B554ACA3BA31}"/>
          </ac:spMkLst>
        </pc:spChg>
        <pc:spChg chg="mod">
          <ac:chgData name="Anne Laure BRULÉ" userId="7db4b579-041c-4d6d-9f21-2df0eabef5d1" providerId="ADAL" clId="{72CD5F09-DC35-4B87-A39B-72B57F71A027}" dt="2021-06-09T14:43:44.129" v="1268" actId="2711"/>
          <ac:spMkLst>
            <pc:docMk/>
            <pc:sldMk cId="0" sldId="336"/>
            <ac:spMk id="41996" creationId="{5AEAA09E-2DFC-426C-BC96-43975EECCF4F}"/>
          </ac:spMkLst>
        </pc:spChg>
        <pc:spChg chg="mod">
          <ac:chgData name="Anne Laure BRULÉ" userId="7db4b579-041c-4d6d-9f21-2df0eabef5d1" providerId="ADAL" clId="{72CD5F09-DC35-4B87-A39B-72B57F71A027}" dt="2021-06-09T14:44:38.574" v="1293" actId="1035"/>
          <ac:spMkLst>
            <pc:docMk/>
            <pc:sldMk cId="0" sldId="336"/>
            <ac:spMk id="41997" creationId="{92710780-002E-471D-963E-F5A0972406AB}"/>
          </ac:spMkLst>
        </pc:spChg>
      </pc:sldChg>
      <pc:sldChg chg="delSp modSp add mod">
        <pc:chgData name="Anne Laure BRULÉ" userId="7db4b579-041c-4d6d-9f21-2df0eabef5d1" providerId="ADAL" clId="{72CD5F09-DC35-4B87-A39B-72B57F71A027}" dt="2021-06-09T15:08:02.125" v="1494" actId="1035"/>
        <pc:sldMkLst>
          <pc:docMk/>
          <pc:sldMk cId="0" sldId="337"/>
        </pc:sldMkLst>
        <pc:spChg chg="mod">
          <ac:chgData name="Anne Laure BRULÉ" userId="7db4b579-041c-4d6d-9f21-2df0eabef5d1" providerId="ADAL" clId="{72CD5F09-DC35-4B87-A39B-72B57F71A027}" dt="2021-06-09T15:08:02.125" v="1494" actId="1035"/>
          <ac:spMkLst>
            <pc:docMk/>
            <pc:sldMk cId="0" sldId="337"/>
            <ac:spMk id="14" creationId="{387F6547-69DE-48E0-8EDE-4A098AE625B7}"/>
          </ac:spMkLst>
        </pc:spChg>
        <pc:spChg chg="del">
          <ac:chgData name="Anne Laure BRULÉ" userId="7db4b579-041c-4d6d-9f21-2df0eabef5d1" providerId="ADAL" clId="{72CD5F09-DC35-4B87-A39B-72B57F71A027}" dt="2021-06-09T14:45:49.521" v="1317" actId="478"/>
          <ac:spMkLst>
            <pc:docMk/>
            <pc:sldMk cId="0" sldId="337"/>
            <ac:spMk id="15" creationId="{4DA8EFE2-F923-450C-B6B8-07FF0A63BBE9}"/>
          </ac:spMkLst>
        </pc:spChg>
        <pc:spChg chg="mod">
          <ac:chgData name="Anne Laure BRULÉ" userId="7db4b579-041c-4d6d-9f21-2df0eabef5d1" providerId="ADAL" clId="{72CD5F09-DC35-4B87-A39B-72B57F71A027}" dt="2021-06-09T14:45:59.479" v="1326" actId="403"/>
          <ac:spMkLst>
            <pc:docMk/>
            <pc:sldMk cId="0" sldId="337"/>
            <ac:spMk id="45058" creationId="{8DE190EE-606F-495D-B505-B63DD165D398}"/>
          </ac:spMkLst>
        </pc:spChg>
        <pc:spChg chg="mod">
          <ac:chgData name="Anne Laure BRULÉ" userId="7db4b579-041c-4d6d-9f21-2df0eabef5d1" providerId="ADAL" clId="{72CD5F09-DC35-4B87-A39B-72B57F71A027}" dt="2021-06-09T14:46:02.771" v="1328" actId="403"/>
          <ac:spMkLst>
            <pc:docMk/>
            <pc:sldMk cId="0" sldId="337"/>
            <ac:spMk id="45059" creationId="{E011E692-F138-4889-BD8E-8CC18513DDEA}"/>
          </ac:spMkLst>
        </pc:spChg>
      </pc:sldChg>
      <pc:sldChg chg="addSp delSp modSp mod">
        <pc:chgData name="Anne Laure BRULÉ" userId="7db4b579-041c-4d6d-9f21-2df0eabef5d1" providerId="ADAL" clId="{72CD5F09-DC35-4B87-A39B-72B57F71A027}" dt="2021-06-10T09:49:43.737" v="1720" actId="732"/>
        <pc:sldMkLst>
          <pc:docMk/>
          <pc:sldMk cId="3019010415" sldId="338"/>
        </pc:sldMkLst>
        <pc:spChg chg="del">
          <ac:chgData name="Anne Laure BRULÉ" userId="7db4b579-041c-4d6d-9f21-2df0eabef5d1" providerId="ADAL" clId="{72CD5F09-DC35-4B87-A39B-72B57F71A027}" dt="2021-06-10T09:44:34.629" v="1608" actId="478"/>
          <ac:spMkLst>
            <pc:docMk/>
            <pc:sldMk cId="3019010415" sldId="338"/>
            <ac:spMk id="29699" creationId="{07895B6F-1213-4291-A3CF-2EFE3E118F12}"/>
          </ac:spMkLst>
        </pc:spChg>
        <pc:spChg chg="del">
          <ac:chgData name="Anne Laure BRULÉ" userId="7db4b579-041c-4d6d-9f21-2df0eabef5d1" providerId="ADAL" clId="{72CD5F09-DC35-4B87-A39B-72B57F71A027}" dt="2021-06-10T09:44:33.069" v="1607" actId="478"/>
          <ac:spMkLst>
            <pc:docMk/>
            <pc:sldMk cId="3019010415" sldId="338"/>
            <ac:spMk id="29702" creationId="{608453F2-2D21-41F8-8DC6-ECB40B6B4A86}"/>
          </ac:spMkLst>
        </pc:spChg>
        <pc:spChg chg="mod">
          <ac:chgData name="Anne Laure BRULÉ" userId="7db4b579-041c-4d6d-9f21-2df0eabef5d1" providerId="ADAL" clId="{72CD5F09-DC35-4B87-A39B-72B57F71A027}" dt="2021-06-10T09:44:28.230" v="1606"/>
          <ac:spMkLst>
            <pc:docMk/>
            <pc:sldMk cId="3019010415" sldId="338"/>
            <ac:spMk id="29703" creationId="{2EB74D31-DC6E-4578-8D2F-727EBBC66474}"/>
          </ac:spMkLst>
        </pc:spChg>
        <pc:graphicFrameChg chg="add mod modGraphic">
          <ac:chgData name="Anne Laure BRULÉ" userId="7db4b579-041c-4d6d-9f21-2df0eabef5d1" providerId="ADAL" clId="{72CD5F09-DC35-4B87-A39B-72B57F71A027}" dt="2021-06-10T09:45:52.326" v="1644" actId="1076"/>
          <ac:graphicFrameMkLst>
            <pc:docMk/>
            <pc:sldMk cId="3019010415" sldId="338"/>
            <ac:graphicFrameMk id="14" creationId="{2946A149-7F7D-417E-9CEE-EAD0C0EF89F0}"/>
          </ac:graphicFrameMkLst>
        </pc:graphicFrameChg>
        <pc:picChg chg="mod">
          <ac:chgData name="Anne Laure BRULÉ" userId="7db4b579-041c-4d6d-9f21-2df0eabef5d1" providerId="ADAL" clId="{72CD5F09-DC35-4B87-A39B-72B57F71A027}" dt="2021-06-10T09:49:43.737" v="1720" actId="732"/>
          <ac:picMkLst>
            <pc:docMk/>
            <pc:sldMk cId="3019010415" sldId="338"/>
            <ac:picMk id="29697" creationId="{8F57EA74-7019-498D-A631-FD5B1EC2042B}"/>
          </ac:picMkLst>
        </pc:picChg>
      </pc:sldChg>
      <pc:sldChg chg="new del">
        <pc:chgData name="Anne Laure BRULÉ" userId="7db4b579-041c-4d6d-9f21-2df0eabef5d1" providerId="ADAL" clId="{72CD5F09-DC35-4B87-A39B-72B57F71A027}" dt="2021-06-10T09:46:52.180" v="1647" actId="680"/>
        <pc:sldMkLst>
          <pc:docMk/>
          <pc:sldMk cId="1554343338" sldId="339"/>
        </pc:sldMkLst>
      </pc:sldChg>
      <pc:sldChg chg="add">
        <pc:chgData name="Anne Laure BRULÉ" userId="7db4b579-041c-4d6d-9f21-2df0eabef5d1" providerId="ADAL" clId="{72CD5F09-DC35-4B87-A39B-72B57F71A027}" dt="2021-06-10T09:50:00.654" v="1721" actId="2890"/>
        <pc:sldMkLst>
          <pc:docMk/>
          <pc:sldMk cId="2465340685" sldId="339"/>
        </pc:sldMkLst>
      </pc:sldChg>
      <pc:sldChg chg="addSp delSp modSp add mod">
        <pc:chgData name="Anne Laure BRULÉ" userId="7db4b579-041c-4d6d-9f21-2df0eabef5d1" providerId="ADAL" clId="{72CD5F09-DC35-4B87-A39B-72B57F71A027}" dt="2021-06-10T16:00:20.443" v="2115" actId="1076"/>
        <pc:sldMkLst>
          <pc:docMk/>
          <pc:sldMk cId="2513070366" sldId="340"/>
        </pc:sldMkLst>
        <pc:spChg chg="add mod">
          <ac:chgData name="Anne Laure BRULÉ" userId="7db4b579-041c-4d6d-9f21-2df0eabef5d1" providerId="ADAL" clId="{72CD5F09-DC35-4B87-A39B-72B57F71A027}" dt="2021-06-10T15:59:58.507" v="2109" actId="1037"/>
          <ac:spMkLst>
            <pc:docMk/>
            <pc:sldMk cId="2513070366" sldId="340"/>
            <ac:spMk id="2" creationId="{FB23C02A-BD08-42EA-A365-98B7B1E3B508}"/>
          </ac:spMkLst>
        </pc:spChg>
        <pc:spChg chg="mod">
          <ac:chgData name="Anne Laure BRULÉ" userId="7db4b579-041c-4d6d-9f21-2df0eabef5d1" providerId="ADAL" clId="{72CD5F09-DC35-4B87-A39B-72B57F71A027}" dt="2021-06-10T15:54:57.772" v="2058" actId="20577"/>
          <ac:spMkLst>
            <pc:docMk/>
            <pc:sldMk cId="2513070366" sldId="340"/>
            <ac:spMk id="16" creationId="{1F98C7CC-E339-4228-BF78-6D060D9705DB}"/>
          </ac:spMkLst>
        </pc:spChg>
        <pc:spChg chg="mod">
          <ac:chgData name="Anne Laure BRULÉ" userId="7db4b579-041c-4d6d-9f21-2df0eabef5d1" providerId="ADAL" clId="{72CD5F09-DC35-4B87-A39B-72B57F71A027}" dt="2021-06-10T15:55:06.763" v="2059"/>
          <ac:spMkLst>
            <pc:docMk/>
            <pc:sldMk cId="2513070366" sldId="340"/>
            <ac:spMk id="17" creationId="{92179A24-2BCF-41BB-8AE0-B07D1831A368}"/>
          </ac:spMkLst>
        </pc:spChg>
        <pc:spChg chg="mod">
          <ac:chgData name="Anne Laure BRULÉ" userId="7db4b579-041c-4d6d-9f21-2df0eabef5d1" providerId="ADAL" clId="{72CD5F09-DC35-4B87-A39B-72B57F71A027}" dt="2021-06-10T15:55:10.355" v="2060"/>
          <ac:spMkLst>
            <pc:docMk/>
            <pc:sldMk cId="2513070366" sldId="340"/>
            <ac:spMk id="18" creationId="{AB6C6E1E-102D-4FDD-A832-11DC48519062}"/>
          </ac:spMkLst>
        </pc:spChg>
        <pc:spChg chg="mod">
          <ac:chgData name="Anne Laure BRULÉ" userId="7db4b579-041c-4d6d-9f21-2df0eabef5d1" providerId="ADAL" clId="{72CD5F09-DC35-4B87-A39B-72B57F71A027}" dt="2021-06-10T15:55:13.648" v="2061"/>
          <ac:spMkLst>
            <pc:docMk/>
            <pc:sldMk cId="2513070366" sldId="340"/>
            <ac:spMk id="19" creationId="{BB805C63-4F3B-41CD-971D-0926BD1C51CA}"/>
          </ac:spMkLst>
        </pc:spChg>
        <pc:spChg chg="mod">
          <ac:chgData name="Anne Laure BRULÉ" userId="7db4b579-041c-4d6d-9f21-2df0eabef5d1" providerId="ADAL" clId="{72CD5F09-DC35-4B87-A39B-72B57F71A027}" dt="2021-06-10T15:55:15.917" v="2062"/>
          <ac:spMkLst>
            <pc:docMk/>
            <pc:sldMk cId="2513070366" sldId="340"/>
            <ac:spMk id="20" creationId="{88168CD6-02C3-4574-910D-CE07595CB9D9}"/>
          </ac:spMkLst>
        </pc:spChg>
        <pc:spChg chg="add mod">
          <ac:chgData name="Anne Laure BRULÉ" userId="7db4b579-041c-4d6d-9f21-2df0eabef5d1" providerId="ADAL" clId="{72CD5F09-DC35-4B87-A39B-72B57F71A027}" dt="2021-06-10T15:55:18.053" v="2063"/>
          <ac:spMkLst>
            <pc:docMk/>
            <pc:sldMk cId="2513070366" sldId="340"/>
            <ac:spMk id="22" creationId="{44125179-BF38-4D05-AED0-207337EF5286}"/>
          </ac:spMkLst>
        </pc:spChg>
        <pc:spChg chg="add mod">
          <ac:chgData name="Anne Laure BRULÉ" userId="7db4b579-041c-4d6d-9f21-2df0eabef5d1" providerId="ADAL" clId="{72CD5F09-DC35-4B87-A39B-72B57F71A027}" dt="2021-06-10T15:57:33.877" v="2084" actId="20577"/>
          <ac:spMkLst>
            <pc:docMk/>
            <pc:sldMk cId="2513070366" sldId="340"/>
            <ac:spMk id="23" creationId="{B4E4D596-4AFE-4AA8-870F-11BCBB383D26}"/>
          </ac:spMkLst>
        </pc:spChg>
        <pc:spChg chg="add mod">
          <ac:chgData name="Anne Laure BRULÉ" userId="7db4b579-041c-4d6d-9f21-2df0eabef5d1" providerId="ADAL" clId="{72CD5F09-DC35-4B87-A39B-72B57F71A027}" dt="2021-06-10T15:57:38.642" v="2085"/>
          <ac:spMkLst>
            <pc:docMk/>
            <pc:sldMk cId="2513070366" sldId="340"/>
            <ac:spMk id="24" creationId="{1315DBEF-47D1-49EA-9FA0-2F396274E7AA}"/>
          </ac:spMkLst>
        </pc:spChg>
        <pc:spChg chg="add mod">
          <ac:chgData name="Anne Laure BRULÉ" userId="7db4b579-041c-4d6d-9f21-2df0eabef5d1" providerId="ADAL" clId="{72CD5F09-DC35-4B87-A39B-72B57F71A027}" dt="2021-06-10T15:57:40.801" v="2086"/>
          <ac:spMkLst>
            <pc:docMk/>
            <pc:sldMk cId="2513070366" sldId="340"/>
            <ac:spMk id="25" creationId="{809B3DA0-4889-481D-882C-9CBD9924E43C}"/>
          </ac:spMkLst>
        </pc:spChg>
        <pc:spChg chg="add mod">
          <ac:chgData name="Anne Laure BRULÉ" userId="7db4b579-041c-4d6d-9f21-2df0eabef5d1" providerId="ADAL" clId="{72CD5F09-DC35-4B87-A39B-72B57F71A027}" dt="2021-06-10T15:57:43.970" v="2087"/>
          <ac:spMkLst>
            <pc:docMk/>
            <pc:sldMk cId="2513070366" sldId="340"/>
            <ac:spMk id="26" creationId="{4427FBD3-ABF7-4735-8032-D4284B1AF004}"/>
          </ac:spMkLst>
        </pc:spChg>
        <pc:spChg chg="add mod">
          <ac:chgData name="Anne Laure BRULÉ" userId="7db4b579-041c-4d6d-9f21-2df0eabef5d1" providerId="ADAL" clId="{72CD5F09-DC35-4B87-A39B-72B57F71A027}" dt="2021-06-10T15:57:46.161" v="2088"/>
          <ac:spMkLst>
            <pc:docMk/>
            <pc:sldMk cId="2513070366" sldId="340"/>
            <ac:spMk id="27" creationId="{67383B50-0E11-431C-843D-839B5942EA6B}"/>
          </ac:spMkLst>
        </pc:spChg>
        <pc:spChg chg="add mod">
          <ac:chgData name="Anne Laure BRULÉ" userId="7db4b579-041c-4d6d-9f21-2df0eabef5d1" providerId="ADAL" clId="{72CD5F09-DC35-4B87-A39B-72B57F71A027}" dt="2021-06-10T15:57:48.401" v="2089"/>
          <ac:spMkLst>
            <pc:docMk/>
            <pc:sldMk cId="2513070366" sldId="340"/>
            <ac:spMk id="28" creationId="{8A435697-8B69-42B7-96C9-ABEAF9C48391}"/>
          </ac:spMkLst>
        </pc:spChg>
        <pc:spChg chg="add mod">
          <ac:chgData name="Anne Laure BRULÉ" userId="7db4b579-041c-4d6d-9f21-2df0eabef5d1" providerId="ADAL" clId="{72CD5F09-DC35-4B87-A39B-72B57F71A027}" dt="2021-06-10T16:00:01.020" v="2111" actId="1037"/>
          <ac:spMkLst>
            <pc:docMk/>
            <pc:sldMk cId="2513070366" sldId="340"/>
            <ac:spMk id="29" creationId="{679040C2-D8F9-4976-90A5-6E002916AA2D}"/>
          </ac:spMkLst>
        </pc:spChg>
        <pc:spChg chg="add mod">
          <ac:chgData name="Anne Laure BRULÉ" userId="7db4b579-041c-4d6d-9f21-2df0eabef5d1" providerId="ADAL" clId="{72CD5F09-DC35-4B87-A39B-72B57F71A027}" dt="2021-06-10T16:00:03.091" v="2113" actId="1037"/>
          <ac:spMkLst>
            <pc:docMk/>
            <pc:sldMk cId="2513070366" sldId="340"/>
            <ac:spMk id="30" creationId="{12A34072-D990-4FA8-8251-9BDC24714F88}"/>
          </ac:spMkLst>
        </pc:spChg>
        <pc:spChg chg="add mod">
          <ac:chgData name="Anne Laure BRULÉ" userId="7db4b579-041c-4d6d-9f21-2df0eabef5d1" providerId="ADAL" clId="{72CD5F09-DC35-4B87-A39B-72B57F71A027}" dt="2021-06-10T16:00:20.443" v="2115" actId="1076"/>
          <ac:spMkLst>
            <pc:docMk/>
            <pc:sldMk cId="2513070366" sldId="340"/>
            <ac:spMk id="31" creationId="{A16C86F4-E7BD-4D6E-B7FB-01010850E5BB}"/>
          </ac:spMkLst>
        </pc:spChg>
        <pc:spChg chg="add mod">
          <ac:chgData name="Anne Laure BRULÉ" userId="7db4b579-041c-4d6d-9f21-2df0eabef5d1" providerId="ADAL" clId="{72CD5F09-DC35-4B87-A39B-72B57F71A027}" dt="2021-06-10T16:00:20.443" v="2115" actId="1076"/>
          <ac:spMkLst>
            <pc:docMk/>
            <pc:sldMk cId="2513070366" sldId="340"/>
            <ac:spMk id="32" creationId="{FE49A64F-DDFA-4BC6-B351-DC8C538873B0}"/>
          </ac:spMkLst>
        </pc:spChg>
        <pc:spChg chg="add mod">
          <ac:chgData name="Anne Laure BRULÉ" userId="7db4b579-041c-4d6d-9f21-2df0eabef5d1" providerId="ADAL" clId="{72CD5F09-DC35-4B87-A39B-72B57F71A027}" dt="2021-06-10T16:00:20.443" v="2115" actId="1076"/>
          <ac:spMkLst>
            <pc:docMk/>
            <pc:sldMk cId="2513070366" sldId="340"/>
            <ac:spMk id="33" creationId="{022A4443-2556-4470-821B-33B461FED7CE}"/>
          </ac:spMkLst>
        </pc:spChg>
        <pc:spChg chg="mod">
          <ac:chgData name="Anne Laure BRULÉ" userId="7db4b579-041c-4d6d-9f21-2df0eabef5d1" providerId="ADAL" clId="{72CD5F09-DC35-4B87-A39B-72B57F71A027}" dt="2021-06-10T15:52:53.604" v="2031" actId="20577"/>
          <ac:spMkLst>
            <pc:docMk/>
            <pc:sldMk cId="2513070366" sldId="340"/>
            <ac:spMk id="19462" creationId="{15EB0D41-C9D5-4FC0-A6C7-71EC4FF8A8BD}"/>
          </ac:spMkLst>
        </pc:spChg>
        <pc:picChg chg="del">
          <ac:chgData name="Anne Laure BRULÉ" userId="7db4b579-041c-4d6d-9f21-2df0eabef5d1" providerId="ADAL" clId="{72CD5F09-DC35-4B87-A39B-72B57F71A027}" dt="2021-06-10T15:50:15.514" v="1984" actId="478"/>
          <ac:picMkLst>
            <pc:docMk/>
            <pc:sldMk cId="2513070366" sldId="340"/>
            <ac:picMk id="21" creationId="{C8EB4BC3-8B35-436A-A0B2-7500DCE64F3B}"/>
          </ac:picMkLst>
        </pc:picChg>
      </pc:sldChg>
      <pc:sldMasterChg chg="modSldLayout">
        <pc:chgData name="Anne Laure BRULÉ" userId="7db4b579-041c-4d6d-9f21-2df0eabef5d1" providerId="ADAL" clId="{72CD5F09-DC35-4B87-A39B-72B57F71A027}" dt="2021-06-11T06:44:37.408" v="2213" actId="1035"/>
        <pc:sldMasterMkLst>
          <pc:docMk/>
          <pc:sldMasterMk cId="0" sldId="2147483650"/>
        </pc:sldMasterMkLst>
        <pc:sldLayoutChg chg="delSp modSp mod">
          <pc:chgData name="Anne Laure BRULÉ" userId="7db4b579-041c-4d6d-9f21-2df0eabef5d1" providerId="ADAL" clId="{72CD5F09-DC35-4B87-A39B-72B57F71A027}" dt="2021-06-11T06:44:37.408" v="2213" actId="1035"/>
          <pc:sldLayoutMkLst>
            <pc:docMk/>
            <pc:sldMasterMk cId="0" sldId="2147483650"/>
            <pc:sldLayoutMk cId="2235938661" sldId="2147483660"/>
          </pc:sldLayoutMkLst>
          <pc:spChg chg="del">
            <ac:chgData name="Anne Laure BRULÉ" userId="7db4b579-041c-4d6d-9f21-2df0eabef5d1" providerId="ADAL" clId="{72CD5F09-DC35-4B87-A39B-72B57F71A027}" dt="2021-06-09T13:22:29.174" v="740" actId="478"/>
            <ac:spMkLst>
              <pc:docMk/>
              <pc:sldMasterMk cId="0" sldId="2147483650"/>
              <pc:sldLayoutMk cId="2235938661" sldId="2147483660"/>
              <ac:spMk id="14" creationId="{D0EDF44F-E8C3-42D9-AE3C-F3C186124CC6}"/>
            </ac:spMkLst>
          </pc:spChg>
          <pc:spChg chg="del">
            <ac:chgData name="Anne Laure BRULÉ" userId="7db4b579-041c-4d6d-9f21-2df0eabef5d1" providerId="ADAL" clId="{72CD5F09-DC35-4B87-A39B-72B57F71A027}" dt="2021-06-09T13:22:39.968" v="743" actId="478"/>
            <ac:spMkLst>
              <pc:docMk/>
              <pc:sldMasterMk cId="0" sldId="2147483650"/>
              <pc:sldLayoutMk cId="2235938661" sldId="2147483660"/>
              <ac:spMk id="15" creationId="{E457C1BB-07DC-4DDA-ACB4-29E5B270A920}"/>
            </ac:spMkLst>
          </pc:spChg>
          <pc:spChg chg="mod">
            <ac:chgData name="Anne Laure BRULÉ" userId="7db4b579-041c-4d6d-9f21-2df0eabef5d1" providerId="ADAL" clId="{72CD5F09-DC35-4B87-A39B-72B57F71A027}" dt="2021-06-09T15:11:17.571" v="1500" actId="14100"/>
            <ac:spMkLst>
              <pc:docMk/>
              <pc:sldMasterMk cId="0" sldId="2147483650"/>
              <pc:sldLayoutMk cId="2235938661" sldId="2147483660"/>
              <ac:spMk id="16" creationId="{00000000-0000-0000-0000-000000000000}"/>
            </ac:spMkLst>
          </pc:spChg>
          <pc:spChg chg="mod">
            <ac:chgData name="Anne Laure BRULÉ" userId="7db4b579-041c-4d6d-9f21-2df0eabef5d1" providerId="ADAL" clId="{72CD5F09-DC35-4B87-A39B-72B57F71A027}" dt="2021-06-09T15:11:12.183" v="1499" actId="14100"/>
            <ac:spMkLst>
              <pc:docMk/>
              <pc:sldMasterMk cId="0" sldId="2147483650"/>
              <pc:sldLayoutMk cId="2235938661" sldId="2147483660"/>
              <ac:spMk id="19" creationId="{9B216C5B-D55D-460B-B6A6-7BE5C201C06C}"/>
            </ac:spMkLst>
          </pc:spChg>
          <pc:spChg chg="mod">
            <ac:chgData name="Anne Laure BRULÉ" userId="7db4b579-041c-4d6d-9f21-2df0eabef5d1" providerId="ADAL" clId="{72CD5F09-DC35-4B87-A39B-72B57F71A027}" dt="2021-06-09T13:38:19.222" v="746" actId="2711"/>
            <ac:spMkLst>
              <pc:docMk/>
              <pc:sldMasterMk cId="0" sldId="2147483650"/>
              <pc:sldLayoutMk cId="2235938661" sldId="2147483660"/>
              <ac:spMk id="20" creationId="{00000000-0000-0000-0000-000000000000}"/>
            </ac:spMkLst>
          </pc:spChg>
          <pc:spChg chg="mod">
            <ac:chgData name="Anne Laure BRULÉ" userId="7db4b579-041c-4d6d-9f21-2df0eabef5d1" providerId="ADAL" clId="{72CD5F09-DC35-4B87-A39B-72B57F71A027}" dt="2021-06-09T13:43:57.140" v="808" actId="14100"/>
            <ac:spMkLst>
              <pc:docMk/>
              <pc:sldMasterMk cId="0" sldId="2147483650"/>
              <pc:sldLayoutMk cId="2235938661" sldId="2147483660"/>
              <ac:spMk id="21" creationId="{5547AA3C-DD1B-46A2-9BB0-EA1265981BA6}"/>
            </ac:spMkLst>
          </pc:spChg>
          <pc:spChg chg="mod">
            <ac:chgData name="Anne Laure BRULÉ" userId="7db4b579-041c-4d6d-9f21-2df0eabef5d1" providerId="ADAL" clId="{72CD5F09-DC35-4B87-A39B-72B57F71A027}" dt="2021-06-11T06:44:37.408" v="2213" actId="1035"/>
            <ac:spMkLst>
              <pc:docMk/>
              <pc:sldMasterMk cId="0" sldId="2147483650"/>
              <pc:sldLayoutMk cId="2235938661" sldId="2147483660"/>
              <ac:spMk id="22" creationId="{DFD119DF-463A-457B-9A61-A4DE700FB68F}"/>
            </ac:spMkLst>
          </pc:spChg>
          <pc:spChg chg="del">
            <ac:chgData name="Anne Laure BRULÉ" userId="7db4b579-041c-4d6d-9f21-2df0eabef5d1" providerId="ADAL" clId="{72CD5F09-DC35-4B87-A39B-72B57F71A027}" dt="2021-06-09T13:22:38.103" v="742" actId="478"/>
            <ac:spMkLst>
              <pc:docMk/>
              <pc:sldMasterMk cId="0" sldId="2147483650"/>
              <pc:sldLayoutMk cId="2235938661" sldId="2147483660"/>
              <ac:spMk id="24" creationId="{8D08FFE0-F407-414A-87C6-119AE35F0548}"/>
            </ac:spMkLst>
          </pc:spChg>
          <pc:spChg chg="del">
            <ac:chgData name="Anne Laure BRULÉ" userId="7db4b579-041c-4d6d-9f21-2df0eabef5d1" providerId="ADAL" clId="{72CD5F09-DC35-4B87-A39B-72B57F71A027}" dt="2021-06-09T13:22:46.718" v="745" actId="478"/>
            <ac:spMkLst>
              <pc:docMk/>
              <pc:sldMasterMk cId="0" sldId="2147483650"/>
              <pc:sldLayoutMk cId="2235938661" sldId="2147483660"/>
              <ac:spMk id="25" creationId="{00000000-0000-0000-0000-000000000000}"/>
            </ac:spMkLst>
          </pc:spChg>
          <pc:spChg chg="del">
            <ac:chgData name="Anne Laure BRULÉ" userId="7db4b579-041c-4d6d-9f21-2df0eabef5d1" providerId="ADAL" clId="{72CD5F09-DC35-4B87-A39B-72B57F71A027}" dt="2021-06-09T13:22:43.772" v="744" actId="478"/>
            <ac:spMkLst>
              <pc:docMk/>
              <pc:sldMasterMk cId="0" sldId="2147483650"/>
              <pc:sldLayoutMk cId="2235938661" sldId="2147483660"/>
              <ac:spMk id="26" creationId="{F276EF07-779D-43A2-AB3E-2CDD10747001}"/>
            </ac:spMkLst>
          </pc:spChg>
          <pc:spChg chg="del">
            <ac:chgData name="Anne Laure BRULÉ" userId="7db4b579-041c-4d6d-9f21-2df0eabef5d1" providerId="ADAL" clId="{72CD5F09-DC35-4B87-A39B-72B57F71A027}" dt="2021-06-09T13:22:35.235" v="741" actId="478"/>
            <ac:spMkLst>
              <pc:docMk/>
              <pc:sldMasterMk cId="0" sldId="2147483650"/>
              <pc:sldLayoutMk cId="2235938661" sldId="2147483660"/>
              <ac:spMk id="28" creationId="{00000000-0000-0000-0000-000000000000}"/>
            </ac:spMkLst>
          </pc:spChg>
          <pc:spChg chg="mod">
            <ac:chgData name="Anne Laure BRULÉ" userId="7db4b579-041c-4d6d-9f21-2df0eabef5d1" providerId="ADAL" clId="{72CD5F09-DC35-4B87-A39B-72B57F71A027}" dt="2021-06-09T15:11:22.750" v="1501" actId="14100"/>
            <ac:spMkLst>
              <pc:docMk/>
              <pc:sldMasterMk cId="0" sldId="2147483650"/>
              <pc:sldLayoutMk cId="2235938661" sldId="2147483660"/>
              <ac:spMk id="29" creationId="{00000000-0000-0000-0000-000000000000}"/>
            </ac:spMkLst>
          </pc:spChg>
          <pc:spChg chg="mod">
            <ac:chgData name="Anne Laure BRULÉ" userId="7db4b579-041c-4d6d-9f21-2df0eabef5d1" providerId="ADAL" clId="{72CD5F09-DC35-4B87-A39B-72B57F71A027}" dt="2021-06-09T15:11:26.102" v="1502" actId="14100"/>
            <ac:spMkLst>
              <pc:docMk/>
              <pc:sldMasterMk cId="0" sldId="2147483650"/>
              <pc:sldLayoutMk cId="2235938661" sldId="2147483660"/>
              <ac:spMk id="31" creationId="{00000000-0000-0000-0000-000000000000}"/>
            </ac:spMkLst>
          </pc:spChg>
          <pc:spChg chg="mod">
            <ac:chgData name="Anne Laure BRULÉ" userId="7db4b579-041c-4d6d-9f21-2df0eabef5d1" providerId="ADAL" clId="{72CD5F09-DC35-4B87-A39B-72B57F71A027}" dt="2021-06-09T13:38:30.582" v="747" actId="2711"/>
            <ac:spMkLst>
              <pc:docMk/>
              <pc:sldMasterMk cId="0" sldId="2147483650"/>
              <pc:sldLayoutMk cId="2235938661" sldId="2147483660"/>
              <ac:spMk id="34" creationId="{00000000-0000-0000-0000-000000000000}"/>
            </ac:spMkLst>
          </pc:spChg>
        </pc:sldLayoutChg>
        <pc:sldLayoutChg chg="modSp mod">
          <pc:chgData name="Anne Laure BRULÉ" userId="7db4b579-041c-4d6d-9f21-2df0eabef5d1" providerId="ADAL" clId="{72CD5F09-DC35-4B87-A39B-72B57F71A027}" dt="2021-06-09T15:09:14.488" v="1496" actId="14100"/>
          <pc:sldLayoutMkLst>
            <pc:docMk/>
            <pc:sldMasterMk cId="0" sldId="2147483650"/>
            <pc:sldLayoutMk cId="3154024393" sldId="2147483661"/>
          </pc:sldLayoutMkLst>
          <pc:spChg chg="mod">
            <ac:chgData name="Anne Laure BRULÉ" userId="7db4b579-041c-4d6d-9f21-2df0eabef5d1" providerId="ADAL" clId="{72CD5F09-DC35-4B87-A39B-72B57F71A027}" dt="2021-06-09T15:09:08.843" v="1495" actId="14100"/>
            <ac:spMkLst>
              <pc:docMk/>
              <pc:sldMasterMk cId="0" sldId="2147483650"/>
              <pc:sldLayoutMk cId="3154024393" sldId="2147483661"/>
              <ac:spMk id="11" creationId="{7F20D0B2-1A8E-4371-A642-47930767DFBF}"/>
            </ac:spMkLst>
          </pc:spChg>
          <pc:spChg chg="mod">
            <ac:chgData name="Anne Laure BRULÉ" userId="7db4b579-041c-4d6d-9f21-2df0eabef5d1" providerId="ADAL" clId="{72CD5F09-DC35-4B87-A39B-72B57F71A027}" dt="2021-06-09T15:09:14.488" v="1496" actId="14100"/>
            <ac:spMkLst>
              <pc:docMk/>
              <pc:sldMasterMk cId="0" sldId="2147483650"/>
              <pc:sldLayoutMk cId="3154024393" sldId="2147483661"/>
              <ac:spMk id="13" creationId="{08B4F169-C0A5-4488-9E3A-40D36A9C1A57}"/>
            </ac:spMkLst>
          </pc:spChg>
          <pc:spChg chg="mod">
            <ac:chgData name="Anne Laure BRULÉ" userId="7db4b579-041c-4d6d-9f21-2df0eabef5d1" providerId="ADAL" clId="{72CD5F09-DC35-4B87-A39B-72B57F71A027}" dt="2021-06-09T13:39:03.077" v="748" actId="2711"/>
            <ac:spMkLst>
              <pc:docMk/>
              <pc:sldMasterMk cId="0" sldId="2147483650"/>
              <pc:sldLayoutMk cId="3154024393" sldId="2147483661"/>
              <ac:spMk id="21" creationId="{00000000-0000-0000-0000-000000000000}"/>
            </ac:spMkLst>
          </pc:spChg>
          <pc:spChg chg="mod">
            <ac:chgData name="Anne Laure BRULÉ" userId="7db4b579-041c-4d6d-9f21-2df0eabef5d1" providerId="ADAL" clId="{72CD5F09-DC35-4B87-A39B-72B57F71A027}" dt="2021-06-09T13:39:11.885" v="749" actId="2711"/>
            <ac:spMkLst>
              <pc:docMk/>
              <pc:sldMasterMk cId="0" sldId="2147483650"/>
              <pc:sldLayoutMk cId="3154024393" sldId="2147483661"/>
              <ac:spMk id="2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42534" cy="344794"/>
          </a:xfrm>
          <a:prstGeom prst="rect">
            <a:avLst/>
          </a:prstGeom>
        </p:spPr>
        <p:txBody>
          <a:bodyPr vert="horz" lIns="92437" tIns="46218" rIns="92437" bIns="46218" rtlCol="0"/>
          <a:lstStyle>
            <a:lvl1pPr algn="l">
              <a:defRPr sz="1200"/>
            </a:lvl1pPr>
          </a:lstStyle>
          <a:p>
            <a:endParaRPr lang="fr-FR"/>
          </a:p>
        </p:txBody>
      </p:sp>
      <p:sp>
        <p:nvSpPr>
          <p:cNvPr id="3" name="Espace réservé de la date 2"/>
          <p:cNvSpPr>
            <a:spLocks noGrp="1"/>
          </p:cNvSpPr>
          <p:nvPr>
            <p:ph type="dt" sz="quarter" idx="1"/>
          </p:nvPr>
        </p:nvSpPr>
        <p:spPr>
          <a:xfrm>
            <a:off x="5673841" y="0"/>
            <a:ext cx="4342534" cy="344794"/>
          </a:xfrm>
          <a:prstGeom prst="rect">
            <a:avLst/>
          </a:prstGeom>
        </p:spPr>
        <p:txBody>
          <a:bodyPr vert="horz" lIns="92437" tIns="46218" rIns="92437" bIns="46218" rtlCol="0"/>
          <a:lstStyle>
            <a:lvl1pPr algn="r">
              <a:defRPr sz="1200"/>
            </a:lvl1pPr>
          </a:lstStyle>
          <a:p>
            <a:fld id="{782BCDF7-DD90-4E45-B0B9-386417F4815A}" type="datetimeFigureOut">
              <a:rPr lang="fr-FR" smtClean="0"/>
              <a:t>19/11/2021</a:t>
            </a:fld>
            <a:endParaRPr lang="fr-FR"/>
          </a:p>
        </p:txBody>
      </p:sp>
      <p:sp>
        <p:nvSpPr>
          <p:cNvPr id="4" name="Espace réservé du pied de page 3"/>
          <p:cNvSpPr>
            <a:spLocks noGrp="1"/>
          </p:cNvSpPr>
          <p:nvPr>
            <p:ph type="ftr" sz="quarter" idx="2"/>
          </p:nvPr>
        </p:nvSpPr>
        <p:spPr>
          <a:xfrm>
            <a:off x="1" y="6543369"/>
            <a:ext cx="4342534" cy="344794"/>
          </a:xfrm>
          <a:prstGeom prst="rect">
            <a:avLst/>
          </a:prstGeom>
        </p:spPr>
        <p:txBody>
          <a:bodyPr vert="horz" lIns="92437" tIns="46218" rIns="92437" bIns="4621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73841" y="6543369"/>
            <a:ext cx="4342534" cy="344794"/>
          </a:xfrm>
          <a:prstGeom prst="rect">
            <a:avLst/>
          </a:prstGeom>
        </p:spPr>
        <p:txBody>
          <a:bodyPr vert="horz" lIns="92437" tIns="46218" rIns="92437" bIns="46218" rtlCol="0" anchor="b"/>
          <a:lstStyle>
            <a:lvl1pPr algn="r">
              <a:defRPr sz="1200"/>
            </a:lvl1pPr>
          </a:lstStyle>
          <a:p>
            <a:fld id="{8DB9BA13-B476-4B29-95EF-C7CF9752E85E}" type="slidenum">
              <a:rPr lang="fr-FR" smtClean="0"/>
              <a:t>‹N°›</a:t>
            </a:fld>
            <a:endParaRPr lang="fr-FR"/>
          </a:p>
        </p:txBody>
      </p:sp>
    </p:spTree>
    <p:extLst>
      <p:ext uri="{BB962C8B-B14F-4D97-AF65-F5344CB8AC3E}">
        <p14:creationId xmlns:p14="http://schemas.microsoft.com/office/powerpoint/2010/main" val="4251169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3A85B0-34F5-44F4-8BDB-F2CB3E134F1E}"/>
              </a:ext>
            </a:extLst>
          </p:cNvPr>
          <p:cNvSpPr>
            <a:spLocks noGrp="1"/>
          </p:cNvSpPr>
          <p:nvPr>
            <p:ph type="hdr" sz="quarter"/>
          </p:nvPr>
        </p:nvSpPr>
        <p:spPr>
          <a:xfrm>
            <a:off x="1" y="0"/>
            <a:ext cx="4342534" cy="345896"/>
          </a:xfrm>
          <a:prstGeom prst="rect">
            <a:avLst/>
          </a:prstGeom>
        </p:spPr>
        <p:txBody>
          <a:bodyPr vert="horz" lIns="92437" tIns="46218" rIns="92437" bIns="46218"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E393AF5C-B6F1-4B16-A73D-14768448137E}"/>
              </a:ext>
            </a:extLst>
          </p:cNvPr>
          <p:cNvSpPr>
            <a:spLocks noGrp="1"/>
          </p:cNvSpPr>
          <p:nvPr>
            <p:ph type="dt" idx="1"/>
          </p:nvPr>
        </p:nvSpPr>
        <p:spPr>
          <a:xfrm>
            <a:off x="5673841" y="0"/>
            <a:ext cx="4342534" cy="345896"/>
          </a:xfrm>
          <a:prstGeom prst="rect">
            <a:avLst/>
          </a:prstGeom>
        </p:spPr>
        <p:txBody>
          <a:bodyPr vert="horz" lIns="92437" tIns="46218" rIns="92437" bIns="46218" rtlCol="0"/>
          <a:lstStyle>
            <a:lvl1pPr algn="r" eaLnBrk="1" fontAlgn="auto" hangingPunct="1">
              <a:spcBef>
                <a:spcPts val="0"/>
              </a:spcBef>
              <a:spcAft>
                <a:spcPts val="0"/>
              </a:spcAft>
              <a:defRPr sz="1200">
                <a:latin typeface="+mn-lt"/>
              </a:defRPr>
            </a:lvl1pPr>
          </a:lstStyle>
          <a:p>
            <a:pPr>
              <a:defRPr/>
            </a:pPr>
            <a:fld id="{8AF87DDC-D086-45D0-9AF3-E35A82B7E6A8}" type="datetimeFigureOut">
              <a:rPr lang="fr-FR"/>
              <a:pPr>
                <a:defRPr/>
              </a:pPr>
              <a:t>19/11/2021</a:t>
            </a:fld>
            <a:endParaRPr lang="fr-FR"/>
          </a:p>
        </p:txBody>
      </p:sp>
      <p:sp>
        <p:nvSpPr>
          <p:cNvPr id="4" name="Espace réservé de l'image des diapositives 3">
            <a:extLst>
              <a:ext uri="{FF2B5EF4-FFF2-40B4-BE49-F238E27FC236}">
                <a16:creationId xmlns:a16="http://schemas.microsoft.com/office/drawing/2014/main" id="{0B400352-9733-4413-8F8B-940306A1FF27}"/>
              </a:ext>
            </a:extLst>
          </p:cNvPr>
          <p:cNvSpPr>
            <a:spLocks noGrp="1" noRot="1" noChangeAspect="1"/>
          </p:cNvSpPr>
          <p:nvPr>
            <p:ph type="sldImg" idx="2"/>
          </p:nvPr>
        </p:nvSpPr>
        <p:spPr>
          <a:xfrm>
            <a:off x="2941638" y="860425"/>
            <a:ext cx="4135437" cy="2325688"/>
          </a:xfrm>
          <a:prstGeom prst="rect">
            <a:avLst/>
          </a:prstGeom>
          <a:noFill/>
          <a:ln w="12700">
            <a:solidFill>
              <a:prstClr val="black"/>
            </a:solidFill>
          </a:ln>
        </p:spPr>
        <p:txBody>
          <a:bodyPr vert="horz" lIns="92437" tIns="46218" rIns="92437" bIns="46218" rtlCol="0" anchor="ctr"/>
          <a:lstStyle/>
          <a:p>
            <a:pPr lvl="0"/>
            <a:endParaRPr lang="fr-FR" noProof="0"/>
          </a:p>
        </p:txBody>
      </p:sp>
      <p:sp>
        <p:nvSpPr>
          <p:cNvPr id="5" name="Espace réservé des notes 4">
            <a:extLst>
              <a:ext uri="{FF2B5EF4-FFF2-40B4-BE49-F238E27FC236}">
                <a16:creationId xmlns:a16="http://schemas.microsoft.com/office/drawing/2014/main" id="{896DC086-886B-4D4E-A456-2AF57997D007}"/>
              </a:ext>
            </a:extLst>
          </p:cNvPr>
          <p:cNvSpPr>
            <a:spLocks noGrp="1"/>
          </p:cNvSpPr>
          <p:nvPr>
            <p:ph type="body" sz="quarter" idx="3"/>
          </p:nvPr>
        </p:nvSpPr>
        <p:spPr>
          <a:xfrm>
            <a:off x="1001404" y="3314647"/>
            <a:ext cx="8015907" cy="2712083"/>
          </a:xfrm>
          <a:prstGeom prst="rect">
            <a:avLst/>
          </a:prstGeom>
        </p:spPr>
        <p:txBody>
          <a:bodyPr vert="horz" lIns="92437" tIns="46218" rIns="92437" bIns="46218"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147FB6B9-10E9-41F3-BDD9-347E48992FE0}"/>
              </a:ext>
            </a:extLst>
          </p:cNvPr>
          <p:cNvSpPr>
            <a:spLocks noGrp="1"/>
          </p:cNvSpPr>
          <p:nvPr>
            <p:ph type="ftr" sz="quarter" idx="4"/>
          </p:nvPr>
        </p:nvSpPr>
        <p:spPr>
          <a:xfrm>
            <a:off x="1" y="6542268"/>
            <a:ext cx="4342534" cy="345896"/>
          </a:xfrm>
          <a:prstGeom prst="rect">
            <a:avLst/>
          </a:prstGeom>
        </p:spPr>
        <p:txBody>
          <a:bodyPr vert="horz" lIns="92437" tIns="46218" rIns="92437" bIns="46218"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EAE144CE-A0BC-46B7-8C70-D98262E01D2E}"/>
              </a:ext>
            </a:extLst>
          </p:cNvPr>
          <p:cNvSpPr>
            <a:spLocks noGrp="1"/>
          </p:cNvSpPr>
          <p:nvPr>
            <p:ph type="sldNum" sz="quarter" idx="5"/>
          </p:nvPr>
        </p:nvSpPr>
        <p:spPr>
          <a:xfrm>
            <a:off x="5673841" y="6542268"/>
            <a:ext cx="4342534" cy="345896"/>
          </a:xfrm>
          <a:prstGeom prst="rect">
            <a:avLst/>
          </a:prstGeom>
        </p:spPr>
        <p:txBody>
          <a:bodyPr vert="horz" lIns="92437" tIns="46218" rIns="92437" bIns="46218" rtlCol="0" anchor="b"/>
          <a:lstStyle>
            <a:lvl1pPr algn="r" eaLnBrk="1" fontAlgn="auto" hangingPunct="1">
              <a:spcBef>
                <a:spcPts val="0"/>
              </a:spcBef>
              <a:spcAft>
                <a:spcPts val="0"/>
              </a:spcAft>
              <a:defRPr sz="1200">
                <a:latin typeface="+mn-lt"/>
              </a:defRPr>
            </a:lvl1pPr>
          </a:lstStyle>
          <a:p>
            <a:pPr>
              <a:defRPr/>
            </a:pPr>
            <a:fld id="{9341002D-C692-466D-AD2F-1F873A271DB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2</a:t>
            </a:fld>
            <a:endParaRPr lang="fr-FR" altLang="fr-FR">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11</a:t>
            </a:fld>
            <a:endParaRPr lang="fr-FR" altLang="fr-FR">
              <a:latin typeface="Calibri" panose="020F0502020204030204" pitchFamily="34" charset="0"/>
            </a:endParaRPr>
          </a:p>
        </p:txBody>
      </p:sp>
    </p:spTree>
    <p:extLst>
      <p:ext uri="{BB962C8B-B14F-4D97-AF65-F5344CB8AC3E}">
        <p14:creationId xmlns:p14="http://schemas.microsoft.com/office/powerpoint/2010/main" val="406608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12</a:t>
            </a:fld>
            <a:endParaRPr lang="fr-FR" altLang="fr-FR">
              <a:latin typeface="Calibri" panose="020F0502020204030204" pitchFamily="34" charset="0"/>
            </a:endParaRPr>
          </a:p>
        </p:txBody>
      </p:sp>
    </p:spTree>
    <p:extLst>
      <p:ext uri="{BB962C8B-B14F-4D97-AF65-F5344CB8AC3E}">
        <p14:creationId xmlns:p14="http://schemas.microsoft.com/office/powerpoint/2010/main" val="162783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13</a:t>
            </a:fld>
            <a:endParaRPr lang="fr-FR" altLang="fr-FR">
              <a:latin typeface="Calibri" panose="020F0502020204030204" pitchFamily="34" charset="0"/>
            </a:endParaRPr>
          </a:p>
        </p:txBody>
      </p:sp>
    </p:spTree>
    <p:extLst>
      <p:ext uri="{BB962C8B-B14F-4D97-AF65-F5344CB8AC3E}">
        <p14:creationId xmlns:p14="http://schemas.microsoft.com/office/powerpoint/2010/main" val="236730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14</a:t>
            </a:fld>
            <a:endParaRPr lang="fr-FR" altLang="fr-FR">
              <a:latin typeface="Calibri" panose="020F0502020204030204" pitchFamily="34" charset="0"/>
            </a:endParaRPr>
          </a:p>
        </p:txBody>
      </p:sp>
    </p:spTree>
    <p:extLst>
      <p:ext uri="{BB962C8B-B14F-4D97-AF65-F5344CB8AC3E}">
        <p14:creationId xmlns:p14="http://schemas.microsoft.com/office/powerpoint/2010/main" val="920414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15</a:t>
            </a:fld>
            <a:endParaRPr lang="fr-FR" altLang="fr-FR">
              <a:latin typeface="Calibri" panose="020F0502020204030204" pitchFamily="34" charset="0"/>
            </a:endParaRPr>
          </a:p>
        </p:txBody>
      </p:sp>
    </p:spTree>
    <p:extLst>
      <p:ext uri="{BB962C8B-B14F-4D97-AF65-F5344CB8AC3E}">
        <p14:creationId xmlns:p14="http://schemas.microsoft.com/office/powerpoint/2010/main" val="79568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16</a:t>
            </a:fld>
            <a:endParaRPr lang="fr-FR" altLang="fr-FR">
              <a:latin typeface="Calibri" panose="020F0502020204030204" pitchFamily="34" charset="0"/>
            </a:endParaRPr>
          </a:p>
        </p:txBody>
      </p:sp>
    </p:spTree>
    <p:extLst>
      <p:ext uri="{BB962C8B-B14F-4D97-AF65-F5344CB8AC3E}">
        <p14:creationId xmlns:p14="http://schemas.microsoft.com/office/powerpoint/2010/main" val="220363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17</a:t>
            </a:fld>
            <a:endParaRPr lang="fr-FR" altLang="fr-FR">
              <a:latin typeface="Calibri" panose="020F0502020204030204" pitchFamily="34" charset="0"/>
            </a:endParaRPr>
          </a:p>
        </p:txBody>
      </p:sp>
    </p:spTree>
    <p:extLst>
      <p:ext uri="{BB962C8B-B14F-4D97-AF65-F5344CB8AC3E}">
        <p14:creationId xmlns:p14="http://schemas.microsoft.com/office/powerpoint/2010/main" val="372805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18</a:t>
            </a:fld>
            <a:endParaRPr lang="fr-FR" altLang="fr-FR">
              <a:latin typeface="Calibri" panose="020F0502020204030204" pitchFamily="34" charset="0"/>
            </a:endParaRPr>
          </a:p>
        </p:txBody>
      </p:sp>
    </p:spTree>
    <p:extLst>
      <p:ext uri="{BB962C8B-B14F-4D97-AF65-F5344CB8AC3E}">
        <p14:creationId xmlns:p14="http://schemas.microsoft.com/office/powerpoint/2010/main" val="303200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19</a:t>
            </a:fld>
            <a:endParaRPr lang="fr-FR" altLang="fr-FR">
              <a:latin typeface="Calibri" panose="020F0502020204030204" pitchFamily="34" charset="0"/>
            </a:endParaRPr>
          </a:p>
        </p:txBody>
      </p:sp>
    </p:spTree>
    <p:extLst>
      <p:ext uri="{BB962C8B-B14F-4D97-AF65-F5344CB8AC3E}">
        <p14:creationId xmlns:p14="http://schemas.microsoft.com/office/powerpoint/2010/main" val="16957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20</a:t>
            </a:fld>
            <a:endParaRPr lang="fr-FR" altLang="fr-FR">
              <a:latin typeface="Calibri" panose="020F0502020204030204" pitchFamily="34" charset="0"/>
            </a:endParaRPr>
          </a:p>
        </p:txBody>
      </p:sp>
    </p:spTree>
    <p:extLst>
      <p:ext uri="{BB962C8B-B14F-4D97-AF65-F5344CB8AC3E}">
        <p14:creationId xmlns:p14="http://schemas.microsoft.com/office/powerpoint/2010/main" val="299183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3</a:t>
            </a:fld>
            <a:endParaRPr lang="fr-FR" altLang="fr-FR">
              <a:latin typeface="Calibri" panose="020F0502020204030204" pitchFamily="34" charset="0"/>
            </a:endParaRPr>
          </a:p>
        </p:txBody>
      </p:sp>
    </p:spTree>
    <p:extLst>
      <p:ext uri="{BB962C8B-B14F-4D97-AF65-F5344CB8AC3E}">
        <p14:creationId xmlns:p14="http://schemas.microsoft.com/office/powerpoint/2010/main" val="2029159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21</a:t>
            </a:fld>
            <a:endParaRPr lang="fr-FR" altLang="fr-FR">
              <a:latin typeface="Calibri" panose="020F0502020204030204" pitchFamily="34" charset="0"/>
            </a:endParaRPr>
          </a:p>
        </p:txBody>
      </p:sp>
    </p:spTree>
    <p:extLst>
      <p:ext uri="{BB962C8B-B14F-4D97-AF65-F5344CB8AC3E}">
        <p14:creationId xmlns:p14="http://schemas.microsoft.com/office/powerpoint/2010/main" val="223135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a:extLst>
              <a:ext uri="{FF2B5EF4-FFF2-40B4-BE49-F238E27FC236}">
                <a16:creationId xmlns:a16="http://schemas.microsoft.com/office/drawing/2014/main" id="{DE6729AD-C43F-4586-A0CE-5A542F48E8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Espace réservé des notes 2">
            <a:extLst>
              <a:ext uri="{FF2B5EF4-FFF2-40B4-BE49-F238E27FC236}">
                <a16:creationId xmlns:a16="http://schemas.microsoft.com/office/drawing/2014/main" id="{E31FA28F-831C-4BA4-8B4A-F8BBF44358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75721" eaLnBrk="1" hangingPunct="1">
              <a:spcBef>
                <a:spcPct val="0"/>
              </a:spcBef>
            </a:pPr>
            <a:endParaRPr lang="fr-FR" altLang="fr-FR" dirty="0"/>
          </a:p>
        </p:txBody>
      </p:sp>
      <p:sp>
        <p:nvSpPr>
          <p:cNvPr id="28675" name="Espace réservé du numéro de diapositive 3">
            <a:extLst>
              <a:ext uri="{FF2B5EF4-FFF2-40B4-BE49-F238E27FC236}">
                <a16:creationId xmlns:a16="http://schemas.microsoft.com/office/drawing/2014/main" id="{BC92DF45-8053-441C-A0B1-62FCA1D9D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40EA86-7D66-4AFF-8A2D-1B14FC8E4CAC}" type="slidenum">
              <a:rPr lang="fr-FR" altLang="fr-FR" smtClean="0">
                <a:latin typeface="Calibri" panose="020F0502020204030204" pitchFamily="34" charset="0"/>
              </a:rPr>
              <a:pPr fontAlgn="base">
                <a:spcBef>
                  <a:spcPct val="0"/>
                </a:spcBef>
                <a:spcAft>
                  <a:spcPct val="0"/>
                </a:spcAft>
              </a:pPr>
              <a:t>22</a:t>
            </a:fld>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4</a:t>
            </a:fld>
            <a:endParaRPr lang="fr-FR" altLang="fr-FR">
              <a:latin typeface="Calibri" panose="020F0502020204030204" pitchFamily="34" charset="0"/>
            </a:endParaRPr>
          </a:p>
        </p:txBody>
      </p:sp>
    </p:spTree>
    <p:extLst>
      <p:ext uri="{BB962C8B-B14F-4D97-AF65-F5344CB8AC3E}">
        <p14:creationId xmlns:p14="http://schemas.microsoft.com/office/powerpoint/2010/main" val="37655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5</a:t>
            </a:fld>
            <a:endParaRPr lang="fr-FR" altLang="fr-FR">
              <a:latin typeface="Calibri" panose="020F0502020204030204" pitchFamily="34" charset="0"/>
            </a:endParaRPr>
          </a:p>
        </p:txBody>
      </p:sp>
    </p:spTree>
    <p:extLst>
      <p:ext uri="{BB962C8B-B14F-4D97-AF65-F5344CB8AC3E}">
        <p14:creationId xmlns:p14="http://schemas.microsoft.com/office/powerpoint/2010/main" val="96856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6</a:t>
            </a:fld>
            <a:endParaRPr lang="fr-FR" altLang="fr-FR">
              <a:latin typeface="Calibri" panose="020F0502020204030204" pitchFamily="34" charset="0"/>
            </a:endParaRPr>
          </a:p>
        </p:txBody>
      </p:sp>
    </p:spTree>
    <p:extLst>
      <p:ext uri="{BB962C8B-B14F-4D97-AF65-F5344CB8AC3E}">
        <p14:creationId xmlns:p14="http://schemas.microsoft.com/office/powerpoint/2010/main" val="418414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7</a:t>
            </a:fld>
            <a:endParaRPr lang="fr-FR" altLang="fr-FR">
              <a:latin typeface="Calibri" panose="020F0502020204030204" pitchFamily="34" charset="0"/>
            </a:endParaRPr>
          </a:p>
        </p:txBody>
      </p:sp>
    </p:spTree>
    <p:extLst>
      <p:ext uri="{BB962C8B-B14F-4D97-AF65-F5344CB8AC3E}">
        <p14:creationId xmlns:p14="http://schemas.microsoft.com/office/powerpoint/2010/main" val="187551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8</a:t>
            </a:fld>
            <a:endParaRPr lang="fr-FR" altLang="fr-FR">
              <a:latin typeface="Calibri" panose="020F0502020204030204" pitchFamily="34" charset="0"/>
            </a:endParaRPr>
          </a:p>
        </p:txBody>
      </p:sp>
    </p:spTree>
    <p:extLst>
      <p:ext uri="{BB962C8B-B14F-4D97-AF65-F5344CB8AC3E}">
        <p14:creationId xmlns:p14="http://schemas.microsoft.com/office/powerpoint/2010/main" val="379343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9</a:t>
            </a:fld>
            <a:endParaRPr lang="fr-FR" altLang="fr-FR">
              <a:latin typeface="Calibri" panose="020F0502020204030204" pitchFamily="34" charset="0"/>
            </a:endParaRPr>
          </a:p>
        </p:txBody>
      </p:sp>
    </p:spTree>
    <p:extLst>
      <p:ext uri="{BB962C8B-B14F-4D97-AF65-F5344CB8AC3E}">
        <p14:creationId xmlns:p14="http://schemas.microsoft.com/office/powerpoint/2010/main" val="65779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51048" indent="-288865">
              <a:defRPr>
                <a:solidFill>
                  <a:schemeClr val="tx1"/>
                </a:solidFill>
                <a:latin typeface="Raleway" panose="020B0503030101060003" pitchFamily="34" charset="0"/>
              </a:defRPr>
            </a:lvl2pPr>
            <a:lvl3pPr marL="1155459" indent="-231092">
              <a:defRPr>
                <a:solidFill>
                  <a:schemeClr val="tx1"/>
                </a:solidFill>
                <a:latin typeface="Raleway" panose="020B0503030101060003" pitchFamily="34" charset="0"/>
              </a:defRPr>
            </a:lvl3pPr>
            <a:lvl4pPr marL="1617642" indent="-231092">
              <a:defRPr>
                <a:solidFill>
                  <a:schemeClr val="tx1"/>
                </a:solidFill>
                <a:latin typeface="Raleway" panose="020B0503030101060003" pitchFamily="34" charset="0"/>
              </a:defRPr>
            </a:lvl4pPr>
            <a:lvl5pPr marL="2079826" indent="-231092">
              <a:defRPr>
                <a:solidFill>
                  <a:schemeClr val="tx1"/>
                </a:solidFill>
                <a:latin typeface="Raleway" panose="020B0503030101060003" pitchFamily="34" charset="0"/>
              </a:defRPr>
            </a:lvl5pPr>
            <a:lvl6pPr marL="2542009" indent="-231092" eaLnBrk="0" fontAlgn="base" hangingPunct="0">
              <a:spcBef>
                <a:spcPct val="0"/>
              </a:spcBef>
              <a:spcAft>
                <a:spcPct val="0"/>
              </a:spcAft>
              <a:defRPr>
                <a:solidFill>
                  <a:schemeClr val="tx1"/>
                </a:solidFill>
                <a:latin typeface="Raleway" panose="020B0503030101060003" pitchFamily="34" charset="0"/>
              </a:defRPr>
            </a:lvl6pPr>
            <a:lvl7pPr marL="3004193" indent="-231092" eaLnBrk="0" fontAlgn="base" hangingPunct="0">
              <a:spcBef>
                <a:spcPct val="0"/>
              </a:spcBef>
              <a:spcAft>
                <a:spcPct val="0"/>
              </a:spcAft>
              <a:defRPr>
                <a:solidFill>
                  <a:schemeClr val="tx1"/>
                </a:solidFill>
                <a:latin typeface="Raleway" panose="020B0503030101060003" pitchFamily="34" charset="0"/>
              </a:defRPr>
            </a:lvl7pPr>
            <a:lvl8pPr marL="3466376" indent="-231092" eaLnBrk="0" fontAlgn="base" hangingPunct="0">
              <a:spcBef>
                <a:spcPct val="0"/>
              </a:spcBef>
              <a:spcAft>
                <a:spcPct val="0"/>
              </a:spcAft>
              <a:defRPr>
                <a:solidFill>
                  <a:schemeClr val="tx1"/>
                </a:solidFill>
                <a:latin typeface="Raleway" panose="020B0503030101060003" pitchFamily="34" charset="0"/>
              </a:defRPr>
            </a:lvl8pPr>
            <a:lvl9pPr marL="3928560" indent="-231092"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10</a:t>
            </a:fld>
            <a:endParaRPr lang="fr-FR" altLang="fr-FR">
              <a:latin typeface="Calibri" panose="020F0502020204030204" pitchFamily="34" charset="0"/>
            </a:endParaRPr>
          </a:p>
        </p:txBody>
      </p:sp>
    </p:spTree>
    <p:extLst>
      <p:ext uri="{BB962C8B-B14F-4D97-AF65-F5344CB8AC3E}">
        <p14:creationId xmlns:p14="http://schemas.microsoft.com/office/powerpoint/2010/main" val="194316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s1">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04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627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Downloads/2021_Statuts%20Type%20CRCK%20VF2%20BEX%20MAJ161121.docx" TargetMode="External"/><Relationship Id="rId4" Type="http://schemas.openxmlformats.org/officeDocument/2006/relationships/hyperlink" Target="https://www.ffck.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ffck.org/"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ffck.org/"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ffck.org/"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s://www.ffck.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ffck.org/"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ffck.or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ffck.org/"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fc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Graphique 24">
            <a:extLst>
              <a:ext uri="{FF2B5EF4-FFF2-40B4-BE49-F238E27FC236}">
                <a16:creationId xmlns:a16="http://schemas.microsoft.com/office/drawing/2014/main" id="{856451A1-9EA7-F043-9F32-CA12ADA525C3}"/>
              </a:ext>
            </a:extLst>
          </p:cNvPr>
          <p:cNvSpPr>
            <a:spLocks/>
          </p:cNvSpPr>
          <p:nvPr/>
        </p:nvSpPr>
        <p:spPr bwMode="auto">
          <a:xfrm>
            <a:off x="5352836" y="-41275"/>
            <a:ext cx="6899489" cy="6916738"/>
          </a:xfrm>
          <a:custGeom>
            <a:avLst/>
            <a:gdLst>
              <a:gd name="T0" fmla="*/ 5739951 w 5764343"/>
              <a:gd name="T1" fmla="*/ 6915788 h 6917688"/>
              <a:gd name="T2" fmla="*/ 5764081 w 5764343"/>
              <a:gd name="T3" fmla="*/ 1963 h 6917688"/>
              <a:gd name="T4" fmla="*/ 2311294 w 5764343"/>
              <a:gd name="T5" fmla="*/ 0 h 6917688"/>
              <a:gd name="T6" fmla="*/ 0 w 5764343"/>
              <a:gd name="T7" fmla="*/ 6909442 h 6917688"/>
              <a:gd name="T8" fmla="*/ 5739951 w 5764343"/>
              <a:gd name="T9" fmla="*/ 6915788 h 6917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4343" h="6917688">
                <a:moveTo>
                  <a:pt x="5740211" y="6917688"/>
                </a:moveTo>
                <a:cubicBezTo>
                  <a:pt x="5730293" y="6917537"/>
                  <a:pt x="5755211" y="11639"/>
                  <a:pt x="5764343" y="1963"/>
                </a:cubicBezTo>
                <a:lnTo>
                  <a:pt x="2311400" y="0"/>
                </a:lnTo>
                <a:lnTo>
                  <a:pt x="0" y="6911340"/>
                </a:lnTo>
                <a:lnTo>
                  <a:pt x="5740211" y="6917688"/>
                </a:lnTo>
                <a:close/>
              </a:path>
            </a:pathLst>
          </a:custGeom>
          <a:solidFill>
            <a:srgbClr val="20265B"/>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1" name="Forme libre : forme 17">
            <a:extLst>
              <a:ext uri="{FF2B5EF4-FFF2-40B4-BE49-F238E27FC236}">
                <a16:creationId xmlns:a16="http://schemas.microsoft.com/office/drawing/2014/main" id="{3393B408-13A4-0942-93B7-EC5FC8C7426F}"/>
              </a:ext>
            </a:extLst>
          </p:cNvPr>
          <p:cNvSpPr>
            <a:spLocks/>
          </p:cNvSpPr>
          <p:nvPr/>
        </p:nvSpPr>
        <p:spPr bwMode="auto">
          <a:xfrm>
            <a:off x="5213023" y="4263775"/>
            <a:ext cx="7039302" cy="2652169"/>
          </a:xfrm>
          <a:custGeom>
            <a:avLst/>
            <a:gdLst>
              <a:gd name="T0" fmla="*/ 4003860 w 3173463"/>
              <a:gd name="T1" fmla="*/ 0 h 1151114"/>
              <a:gd name="T2" fmla="*/ 0 w 3173463"/>
              <a:gd name="T3" fmla="*/ 3607015 h 1151114"/>
              <a:gd name="T4" fmla="*/ 4003863 w 3173463"/>
              <a:gd name="T5" fmla="*/ 3585581 h 1151114"/>
              <a:gd name="T6" fmla="*/ 400386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chemeClr val="bg1"/>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3" name="Forme libre : forme 8">
            <a:extLst>
              <a:ext uri="{FF2B5EF4-FFF2-40B4-BE49-F238E27FC236}">
                <a16:creationId xmlns:a16="http://schemas.microsoft.com/office/drawing/2014/main" id="{7D2763E3-C7AD-4845-818A-A47F791B56E8}"/>
              </a:ext>
            </a:extLst>
          </p:cNvPr>
          <p:cNvSpPr>
            <a:spLocks/>
          </p:cNvSpPr>
          <p:nvPr/>
        </p:nvSpPr>
        <p:spPr bwMode="auto">
          <a:xfrm>
            <a:off x="-19050" y="-34925"/>
            <a:ext cx="1374775" cy="6927850"/>
          </a:xfrm>
          <a:custGeom>
            <a:avLst/>
            <a:gdLst>
              <a:gd name="T0" fmla="*/ 749198 w 1862000"/>
              <a:gd name="T1" fmla="*/ 1 h 6848568"/>
              <a:gd name="T2" fmla="*/ 0 w 1862000"/>
              <a:gd name="T3" fmla="*/ 1318 h 6848568"/>
              <a:gd name="T4" fmla="*/ 360 w 1862000"/>
              <a:gd name="T5" fmla="*/ 7089223 h 6848568"/>
              <a:gd name="T6" fmla="*/ 64166 w 1862000"/>
              <a:gd name="T7" fmla="*/ 7089223 h 6848568"/>
              <a:gd name="T8" fmla="*/ 749198 w 1862000"/>
              <a:gd name="T9" fmla="*/ 1 h 6848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2000" h="6848568">
                <a:moveTo>
                  <a:pt x="1862000" y="1"/>
                </a:moveTo>
                <a:lnTo>
                  <a:pt x="0" y="1273"/>
                </a:lnTo>
                <a:cubicBezTo>
                  <a:pt x="298" y="2283704"/>
                  <a:pt x="597" y="4566134"/>
                  <a:pt x="895" y="6848565"/>
                </a:cubicBezTo>
                <a:lnTo>
                  <a:pt x="159473" y="6848565"/>
                </a:lnTo>
                <a:cubicBezTo>
                  <a:pt x="138475" y="6854206"/>
                  <a:pt x="1853001" y="-3435"/>
                  <a:pt x="1862000" y="1"/>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6" name="Rectangle 4">
            <a:extLst>
              <a:ext uri="{FF2B5EF4-FFF2-40B4-BE49-F238E27FC236}">
                <a16:creationId xmlns:a16="http://schemas.microsoft.com/office/drawing/2014/main" id="{CA49E526-5A76-1840-BB7E-12150B9B4989}"/>
              </a:ext>
            </a:extLst>
          </p:cNvPr>
          <p:cNvSpPr>
            <a:spLocks noChangeArrowheads="1"/>
          </p:cNvSpPr>
          <p:nvPr/>
        </p:nvSpPr>
        <p:spPr bwMode="auto">
          <a:xfrm>
            <a:off x="7099443" y="2357146"/>
            <a:ext cx="50195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3200" dirty="0" smtClean="0">
                <a:solidFill>
                  <a:srgbClr val="FFFFFF"/>
                </a:solidFill>
                <a:latin typeface="Calibri" panose="020F0502020204030204" pitchFamily="34" charset="0"/>
                <a:cs typeface="Calibri" panose="020F0502020204030204" pitchFamily="34" charset="0"/>
              </a:rPr>
              <a:t>Bureau</a:t>
            </a:r>
          </a:p>
          <a:p>
            <a:pPr algn="r" eaLnBrk="1" hangingPunct="1"/>
            <a:r>
              <a:rPr lang="fr-FR" altLang="fr-FR" sz="3200" dirty="0" smtClean="0">
                <a:solidFill>
                  <a:srgbClr val="FFFFFF"/>
                </a:solidFill>
                <a:latin typeface="Calibri" panose="020F0502020204030204" pitchFamily="34" charset="0"/>
                <a:cs typeface="Calibri" panose="020F0502020204030204" pitchFamily="34" charset="0"/>
              </a:rPr>
              <a:t>Jeudi 18 novembre 2021</a:t>
            </a:r>
          </a:p>
          <a:p>
            <a:pPr algn="r" eaLnBrk="1" hangingPunct="1"/>
            <a:r>
              <a:rPr lang="fr-FR" altLang="fr-FR" sz="3200" dirty="0" err="1" smtClean="0">
                <a:solidFill>
                  <a:srgbClr val="FFFFFF"/>
                </a:solidFill>
                <a:latin typeface="Calibri" panose="020F0502020204030204" pitchFamily="34" charset="0"/>
                <a:cs typeface="Calibri" panose="020F0502020204030204" pitchFamily="34" charset="0"/>
              </a:rPr>
              <a:t>Distanciel</a:t>
            </a:r>
            <a:r>
              <a:rPr lang="fr-FR" altLang="fr-FR" sz="3200" dirty="0" smtClean="0">
                <a:solidFill>
                  <a:srgbClr val="FFFFFF"/>
                </a:solidFill>
                <a:latin typeface="Calibri" panose="020F0502020204030204" pitchFamily="34" charset="0"/>
                <a:cs typeface="Calibri" panose="020F0502020204030204" pitchFamily="34" charset="0"/>
              </a:rPr>
              <a:t> - TEAMS</a:t>
            </a:r>
            <a:endParaRPr lang="fr-FR" altLang="fr-FR" sz="3200" dirty="0">
              <a:solidFill>
                <a:srgbClr val="FFFFFF"/>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5076" y="5575076"/>
            <a:ext cx="3940403" cy="1109361"/>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8" y="0"/>
            <a:ext cx="1063804" cy="1018095"/>
          </a:xfrm>
          <a:prstGeom prst="rect">
            <a:avLst/>
          </a:prstGeom>
        </p:spPr>
      </p:pic>
    </p:spTree>
    <p:extLst>
      <p:ext uri="{BB962C8B-B14F-4D97-AF65-F5344CB8AC3E}">
        <p14:creationId xmlns:p14="http://schemas.microsoft.com/office/powerpoint/2010/main" val="1627894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10</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3. </a:t>
            </a:r>
            <a:r>
              <a:rPr lang="fr-FR" altLang="fr-FR" sz="3200" b="1" dirty="0">
                <a:solidFill>
                  <a:schemeClr val="tx2"/>
                </a:solidFill>
                <a:latin typeface="Calibri" panose="020F0502020204030204" pitchFamily="34" charset="0"/>
                <a:cs typeface="Calibri" panose="020F0502020204030204" pitchFamily="34" charset="0"/>
              </a:rPr>
              <a:t>Statuts du </a:t>
            </a:r>
            <a:r>
              <a:rPr lang="fr-FR" altLang="fr-FR" sz="3200" b="1" dirty="0" smtClean="0">
                <a:solidFill>
                  <a:schemeClr val="tx2"/>
                </a:solidFill>
                <a:latin typeface="Calibri" panose="020F0502020204030204" pitchFamily="34" charset="0"/>
                <a:cs typeface="Calibri" panose="020F0502020204030204" pitchFamily="34" charset="0"/>
              </a:rPr>
              <a:t>CRCKNA</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3" name="Rectangle 2"/>
          <p:cNvSpPr/>
          <p:nvPr/>
        </p:nvSpPr>
        <p:spPr>
          <a:xfrm>
            <a:off x="1289681" y="1166842"/>
            <a:ext cx="9973772" cy="4524315"/>
          </a:xfrm>
          <a:prstGeom prst="rect">
            <a:avLst/>
          </a:prstGeom>
        </p:spPr>
        <p:txBody>
          <a:bodyPr wrap="square">
            <a:spAutoFit/>
          </a:bodyPr>
          <a:lstStyle/>
          <a:p>
            <a:r>
              <a:rPr lang="fr-FR" dirty="0">
                <a:solidFill>
                  <a:srgbClr val="000000"/>
                </a:solidFill>
                <a:latin typeface="Calibri" panose="020F0502020204030204" pitchFamily="34" charset="0"/>
              </a:rPr>
              <a:t>Les principales modifications apportées (au regard des statuts CRCK, mais les statuts CDCK ont ensuite été rédigés sur le même modèle) : </a:t>
            </a:r>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r>
              <a:rPr lang="fr-FR" b="1" dirty="0">
                <a:solidFill>
                  <a:srgbClr val="000000"/>
                </a:solidFill>
                <a:latin typeface="Calibri" panose="020F0502020204030204" pitchFamily="34" charset="0"/>
              </a:rPr>
              <a:t>Introduction</a:t>
            </a:r>
            <a:r>
              <a:rPr lang="fr-FR" dirty="0">
                <a:solidFill>
                  <a:srgbClr val="000000"/>
                </a:solidFill>
                <a:latin typeface="Calibri" panose="020F0502020204030204" pitchFamily="34" charset="0"/>
              </a:rPr>
              <a:t> : L’objet de l’association CRCK, c’est-à-dire sa finalité est d’avoir été constituée par la fédération pour la représenter sur son territoire régional et lui apporter son soutien dans la réalisation de son programme. (Art. S.1.1. et suivants) </a:t>
            </a:r>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Son but porte sur le développement du canoë-kayak, la protection des milieux de pratique. Il est non lucratif mais n’exclut pas le recours à des activités de nature économique lucratives. Ses missions s’exercent dans le respect des dispositions du code du sport et correspondent à la subdélégation des missions de la fédération</a:t>
            </a:r>
            <a:r>
              <a:rPr lang="fr-FR" dirty="0" smtClean="0">
                <a:solidFill>
                  <a:srgbClr val="000000"/>
                </a:solidFill>
                <a:latin typeface="Calibri" panose="020F0502020204030204" pitchFamily="34" charset="0"/>
              </a:rPr>
              <a:t>.</a:t>
            </a:r>
          </a:p>
          <a:p>
            <a:r>
              <a:rPr lang="fr-FR" dirty="0" smtClean="0">
                <a:solidFill>
                  <a:srgbClr val="000000"/>
                </a:solidFill>
                <a:latin typeface="Calibri" panose="020F0502020204030204" pitchFamily="34" charset="0"/>
              </a:rPr>
              <a:t> </a:t>
            </a:r>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Le comité régional est une association de structures (personnes morales), d’une part des associations dites « affiliées » qui délivrent les licences autorisant la participation aux activités de la fédération, d’autre part des structures dites « agréées » qui ont en commun de développer le canoë-kayak par des activités économiques pouvant être à but lucratif (Art. S.1.2.)</a:t>
            </a:r>
            <a:r>
              <a:rPr lang="fr-FR" dirty="0">
                <a:solidFill>
                  <a:srgbClr val="000000"/>
                </a:solidFill>
                <a:latin typeface="Times New Roman" panose="02020603050405020304" pitchFamily="18" charset="0"/>
              </a:rPr>
              <a:t>. </a:t>
            </a:r>
            <a:r>
              <a:rPr lang="fr-FR"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585614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11</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3. </a:t>
            </a:r>
            <a:r>
              <a:rPr lang="fr-FR" altLang="fr-FR" sz="3200" b="1" dirty="0">
                <a:solidFill>
                  <a:schemeClr val="tx2"/>
                </a:solidFill>
                <a:latin typeface="Calibri" panose="020F0502020204030204" pitchFamily="34" charset="0"/>
                <a:cs typeface="Calibri" panose="020F0502020204030204" pitchFamily="34" charset="0"/>
              </a:rPr>
              <a:t>Statuts du </a:t>
            </a:r>
            <a:r>
              <a:rPr lang="fr-FR" altLang="fr-FR" sz="3200" b="1" dirty="0" smtClean="0">
                <a:solidFill>
                  <a:schemeClr val="tx2"/>
                </a:solidFill>
                <a:latin typeface="Calibri" panose="020F0502020204030204" pitchFamily="34" charset="0"/>
                <a:cs typeface="Calibri" panose="020F0502020204030204" pitchFamily="34" charset="0"/>
              </a:rPr>
              <a:t>CRCKNA</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2" name="Rectangle 1"/>
          <p:cNvSpPr/>
          <p:nvPr/>
        </p:nvSpPr>
        <p:spPr>
          <a:xfrm>
            <a:off x="1485161" y="1123558"/>
            <a:ext cx="9316016" cy="2862322"/>
          </a:xfrm>
          <a:prstGeom prst="rect">
            <a:avLst/>
          </a:prstGeom>
        </p:spPr>
        <p:txBody>
          <a:bodyPr wrap="square">
            <a:spAutoFit/>
          </a:bodyPr>
          <a:lstStyle/>
          <a:p>
            <a:r>
              <a:rPr lang="fr-FR" b="1" dirty="0">
                <a:solidFill>
                  <a:srgbClr val="000000"/>
                </a:solidFill>
                <a:latin typeface="Calibri" panose="020F0502020204030204" pitchFamily="34" charset="0"/>
              </a:rPr>
              <a:t>En termes de gouvernance</a:t>
            </a:r>
            <a:r>
              <a:rPr lang="fr-FR" dirty="0">
                <a:solidFill>
                  <a:srgbClr val="000000"/>
                </a:solidFill>
                <a:latin typeface="Calibri" panose="020F0502020204030204" pitchFamily="34" charset="0"/>
              </a:rPr>
              <a:t>, le comité comprend assez classiquement trois instances : l’Assemblée Générale qui est l’instance souveraine, le Comité Directeur qui élabore les grandes lignes de sa politique et le Bureau qui exerce la gestion conformément à la politique validée par l’AG (Art. S.2.2). </a:t>
            </a:r>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Deux choix ont été écartés dans le projet de texte proposé : </a:t>
            </a:r>
          </a:p>
          <a:p>
            <a:r>
              <a:rPr lang="fr-FR" sz="1400" dirty="0">
                <a:solidFill>
                  <a:srgbClr val="000000"/>
                </a:solidFill>
                <a:latin typeface="Calibri" panose="020F0502020204030204" pitchFamily="34" charset="0"/>
              </a:rPr>
              <a:t>• </a:t>
            </a:r>
            <a:r>
              <a:rPr lang="fr-FR" dirty="0">
                <a:solidFill>
                  <a:srgbClr val="000000"/>
                </a:solidFill>
                <a:latin typeface="Calibri" panose="020F0502020204030204" pitchFamily="34" charset="0"/>
              </a:rPr>
              <a:t>L’articulation Bureau exécutif /conseil d’administration de surveillance </a:t>
            </a:r>
          </a:p>
          <a:p>
            <a:r>
              <a:rPr lang="fr-FR" sz="1400" dirty="0">
                <a:solidFill>
                  <a:srgbClr val="000000"/>
                </a:solidFill>
                <a:latin typeface="Calibri" panose="020F0502020204030204" pitchFamily="34" charset="0"/>
              </a:rPr>
              <a:t>• </a:t>
            </a:r>
            <a:r>
              <a:rPr lang="fr-FR" dirty="0">
                <a:solidFill>
                  <a:srgbClr val="000000"/>
                </a:solidFill>
                <a:latin typeface="Calibri" panose="020F0502020204030204" pitchFamily="34" charset="0"/>
              </a:rPr>
              <a:t>Une architecture tenant compte de la taille des comités régionaux qui aurait conduit à des dispositions communes et non des statuts-types. </a:t>
            </a:r>
          </a:p>
          <a:p>
            <a:r>
              <a:rPr lang="fr-FR" dirty="0">
                <a:solidFill>
                  <a:srgbClr val="000000"/>
                </a:solidFill>
                <a:latin typeface="Calibri" panose="020F0502020204030204" pitchFamily="34" charset="0"/>
              </a:rPr>
              <a:t>	</a:t>
            </a:r>
          </a:p>
        </p:txBody>
      </p:sp>
      <p:sp>
        <p:nvSpPr>
          <p:cNvPr id="13" name="Rectangle 12"/>
          <p:cNvSpPr/>
          <p:nvPr/>
        </p:nvSpPr>
        <p:spPr>
          <a:xfrm>
            <a:off x="1485161" y="3985880"/>
            <a:ext cx="9478108" cy="1200329"/>
          </a:xfrm>
          <a:prstGeom prst="rect">
            <a:avLst/>
          </a:prstGeom>
        </p:spPr>
        <p:txBody>
          <a:bodyPr wrap="square">
            <a:spAutoFit/>
          </a:bodyPr>
          <a:lstStyle/>
          <a:p>
            <a:r>
              <a:rPr lang="fr-FR" b="1" dirty="0">
                <a:solidFill>
                  <a:srgbClr val="000000"/>
                </a:solidFill>
                <a:latin typeface="Calibri" panose="020F0502020204030204" pitchFamily="34" charset="0"/>
              </a:rPr>
              <a:t>Composition du Comité (Art. et suivants) </a:t>
            </a:r>
            <a:r>
              <a:rPr lang="fr-FR" dirty="0">
                <a:solidFill>
                  <a:srgbClr val="000000"/>
                </a:solidFill>
                <a:latin typeface="Calibri" panose="020F0502020204030204" pitchFamily="34" charset="0"/>
              </a:rPr>
              <a:t>: Cet article et ses sous-articles ne comportent pas de dispositions nouvelles. Toutefois il conviendra de souligner que les membres agréés ne sont pas tenus de payer une contribution au CRCK. Cette disposition de l’art. S 1.2.7 ne pouvait être discutée par le groupe de travail, ayant été intégrée dans le RI de la fédération auparavant. 	</a:t>
            </a:r>
          </a:p>
        </p:txBody>
      </p:sp>
    </p:spTree>
    <p:extLst>
      <p:ext uri="{BB962C8B-B14F-4D97-AF65-F5344CB8AC3E}">
        <p14:creationId xmlns:p14="http://schemas.microsoft.com/office/powerpoint/2010/main" val="3343245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12</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3. </a:t>
            </a:r>
            <a:r>
              <a:rPr lang="fr-FR" altLang="fr-FR" sz="3200" b="1" dirty="0">
                <a:solidFill>
                  <a:schemeClr val="tx2"/>
                </a:solidFill>
                <a:latin typeface="Calibri" panose="020F0502020204030204" pitchFamily="34" charset="0"/>
                <a:cs typeface="Calibri" panose="020F0502020204030204" pitchFamily="34" charset="0"/>
              </a:rPr>
              <a:t>Statuts du </a:t>
            </a:r>
            <a:r>
              <a:rPr lang="fr-FR" altLang="fr-FR" sz="3200" b="1" dirty="0" smtClean="0">
                <a:solidFill>
                  <a:schemeClr val="tx2"/>
                </a:solidFill>
                <a:latin typeface="Calibri" panose="020F0502020204030204" pitchFamily="34" charset="0"/>
                <a:cs typeface="Calibri" panose="020F0502020204030204" pitchFamily="34" charset="0"/>
              </a:rPr>
              <a:t>CRCKNA</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5" name="Rectangle 4"/>
          <p:cNvSpPr/>
          <p:nvPr/>
        </p:nvSpPr>
        <p:spPr>
          <a:xfrm>
            <a:off x="1406768" y="1166843"/>
            <a:ext cx="9407769" cy="4247317"/>
          </a:xfrm>
          <a:prstGeom prst="rect">
            <a:avLst/>
          </a:prstGeom>
        </p:spPr>
        <p:txBody>
          <a:bodyPr wrap="square">
            <a:spAutoFit/>
          </a:bodyPr>
          <a:lstStyle/>
          <a:p>
            <a:r>
              <a:rPr lang="fr-FR" b="1" dirty="0">
                <a:latin typeface="+mn-lt"/>
              </a:rPr>
              <a:t>L’assemblée générale </a:t>
            </a:r>
            <a:r>
              <a:rPr lang="fr-FR" dirty="0">
                <a:latin typeface="+mn-lt"/>
              </a:rPr>
              <a:t>définit, oriente et contrôle la politique générale du CRCK (Art. 2.1.3.1.). Le projet de statuts établit de principe le recours à la dématérialisation tant pour la convocation (S. 2.1.3.2), l’envoi des documents que pour les votes (Art. S.2.1.5.). Les statuts rappellent que la date de l’AG ordinaire du CRCK doit être communiquée au Bureau Exécutif de la FFCK dès connaissance de cette date et au plus tard deux mois avant sa tenue (S. 2.1.3.2). Les vérificateurs aux comptes ne peuvent être membres du comité directeur (Art. S 2.1.4). A la différence des précédents statuts toujours en vigueur qui précisaient que « Les votes par procuration et par correspondance ne sont pas admis » le nouveau projet s’il maintient l’interdiction des votes par correspondance, dispose que « Les votes par procuration sont admis dans la limite d’une procuration par personne à un autre représentant de l’AG » (S 2.1.5). </a:t>
            </a:r>
            <a:endParaRPr lang="fr-FR" dirty="0" smtClean="0">
              <a:latin typeface="+mn-lt"/>
            </a:endParaRPr>
          </a:p>
          <a:p>
            <a:endParaRPr lang="fr-FR" dirty="0">
              <a:latin typeface="+mn-lt"/>
            </a:endParaRPr>
          </a:p>
          <a:p>
            <a:r>
              <a:rPr lang="fr-FR" dirty="0" smtClean="0">
                <a:latin typeface="+mn-lt"/>
              </a:rPr>
              <a:t>Le </a:t>
            </a:r>
            <a:r>
              <a:rPr lang="fr-FR" dirty="0">
                <a:latin typeface="+mn-lt"/>
              </a:rPr>
              <a:t>projet de statuts instaure désormais un quorum </a:t>
            </a:r>
            <a:r>
              <a:rPr lang="fr-FR" dirty="0" smtClean="0">
                <a:latin typeface="+mn-lt"/>
              </a:rPr>
              <a:t>pour </a:t>
            </a:r>
            <a:r>
              <a:rPr lang="fr-FR" dirty="0">
                <a:latin typeface="+mn-lt"/>
              </a:rPr>
              <a:t>que l’assemblée générale ordinaire puisse délibérer valablement qu’il fixe à la présence du « quart de ses membres représentant la moitié des voix » (S 2.1.5). Actuellement ce quorum n’est pas la règle générale dans tous les CRCK. </a:t>
            </a:r>
            <a:r>
              <a:rPr lang="fr-FR" dirty="0"/>
              <a:t>	</a:t>
            </a:r>
          </a:p>
          <a:p>
            <a:r>
              <a:rPr lang="fr-FR"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40905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13</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3. </a:t>
            </a:r>
            <a:r>
              <a:rPr lang="fr-FR" altLang="fr-FR" sz="3200" b="1" dirty="0">
                <a:solidFill>
                  <a:schemeClr val="tx2"/>
                </a:solidFill>
                <a:latin typeface="Calibri" panose="020F0502020204030204" pitchFamily="34" charset="0"/>
                <a:cs typeface="Calibri" panose="020F0502020204030204" pitchFamily="34" charset="0"/>
              </a:rPr>
              <a:t>Statuts du </a:t>
            </a:r>
            <a:r>
              <a:rPr lang="fr-FR" altLang="fr-FR" sz="3200" b="1" dirty="0" smtClean="0">
                <a:solidFill>
                  <a:schemeClr val="tx2"/>
                </a:solidFill>
                <a:latin typeface="Calibri" panose="020F0502020204030204" pitchFamily="34" charset="0"/>
                <a:cs typeface="Calibri" panose="020F0502020204030204" pitchFamily="34" charset="0"/>
              </a:rPr>
              <a:t>CRCKNA</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2" name="Rectangle 1"/>
          <p:cNvSpPr/>
          <p:nvPr/>
        </p:nvSpPr>
        <p:spPr>
          <a:xfrm>
            <a:off x="1363442" y="879698"/>
            <a:ext cx="9979270" cy="3416320"/>
          </a:xfrm>
          <a:prstGeom prst="rect">
            <a:avLst/>
          </a:prstGeom>
        </p:spPr>
        <p:txBody>
          <a:bodyPr wrap="square">
            <a:spAutoFit/>
          </a:bodyPr>
          <a:lstStyle/>
          <a:p>
            <a:r>
              <a:rPr lang="fr-FR" b="1" dirty="0">
                <a:solidFill>
                  <a:srgbClr val="000000"/>
                </a:solidFill>
                <a:latin typeface="Calibri" panose="020F0502020204030204" pitchFamily="34" charset="0"/>
              </a:rPr>
              <a:t>Le Comité Directeur </a:t>
            </a:r>
            <a:r>
              <a:rPr lang="fr-FR" dirty="0">
                <a:solidFill>
                  <a:srgbClr val="000000"/>
                </a:solidFill>
                <a:latin typeface="Calibri" panose="020F0502020204030204" pitchFamily="34" charset="0"/>
              </a:rPr>
              <a:t>élabore les grandes lignes de la politique du CRCK et les fait adopter en assemblée générale (Art. S.2.2). Il rassemble les « forces vives du comité régional ». C’est une structure de réflexion, de proposition d’actions de suivi de décisions et de contrôle Il assure notamment la mise en </a:t>
            </a:r>
            <a:r>
              <a:rPr lang="fr-FR" dirty="0" err="1">
                <a:solidFill>
                  <a:srgbClr val="000000"/>
                </a:solidFill>
                <a:latin typeface="Calibri" panose="020F0502020204030204" pitchFamily="34" charset="0"/>
              </a:rPr>
              <a:t>oeuvre</a:t>
            </a:r>
            <a:r>
              <a:rPr lang="fr-FR" dirty="0">
                <a:solidFill>
                  <a:srgbClr val="000000"/>
                </a:solidFill>
                <a:latin typeface="Calibri" panose="020F0502020204030204" pitchFamily="34" charset="0"/>
              </a:rPr>
              <a:t> du projet fédéral sur son territoire (Art. S.2.3.1). Sa composition garantit l’égal accès des femmes et des hommes aux instances dirigeantes (Art. 2.2.2). A l’issue du deuxième tour des élections si des postes sont non-pourvus ils sont déclarés vacants pour préserver le respect du principe de mixité (Art. 2.3.3). Le comité directeur est élu par l’assemblée générale élective. Il comprend « au maximum » 20 membres. Cette disposition permet de prendre en compte la diversité des situations régionales. Les statuts CRCK précisent qu’il ne peut comprendre plus de trois membres « ayant payé leur cotisation au sein de la même structure » (Art. 2.3.2). A ces membres s’ajoutent les présidents des comités départementaux, membres de droit. Ils n’entrent pas dans l’appréciation de la mixité du comité directeur. Ils ne peuvent être membres du Bureau (Art. S 2.3.3). Ils ont une voix délibérative (Art. 2.3.6). 	</a:t>
            </a:r>
          </a:p>
        </p:txBody>
      </p:sp>
      <p:sp>
        <p:nvSpPr>
          <p:cNvPr id="3" name="Rectangle 2"/>
          <p:cNvSpPr/>
          <p:nvPr/>
        </p:nvSpPr>
        <p:spPr>
          <a:xfrm>
            <a:off x="1363442" y="4472897"/>
            <a:ext cx="9979270" cy="1200329"/>
          </a:xfrm>
          <a:prstGeom prst="rect">
            <a:avLst/>
          </a:prstGeom>
        </p:spPr>
        <p:txBody>
          <a:bodyPr wrap="square">
            <a:spAutoFit/>
          </a:bodyPr>
          <a:lstStyle/>
          <a:p>
            <a:r>
              <a:rPr lang="fr-FR" b="1" dirty="0">
                <a:solidFill>
                  <a:srgbClr val="000000"/>
                </a:solidFill>
                <a:latin typeface="Calibri" panose="020F0502020204030204" pitchFamily="34" charset="0"/>
              </a:rPr>
              <a:t>Le Bureau </a:t>
            </a:r>
            <a:r>
              <a:rPr lang="fr-FR" dirty="0">
                <a:solidFill>
                  <a:srgbClr val="000000"/>
                </a:solidFill>
                <a:latin typeface="Calibri" panose="020F0502020204030204" pitchFamily="34" charset="0"/>
              </a:rPr>
              <a:t>du comité régional administre et gère le comité régional. Il met en </a:t>
            </a:r>
            <a:r>
              <a:rPr lang="fr-FR" dirty="0" err="1">
                <a:solidFill>
                  <a:srgbClr val="000000"/>
                </a:solidFill>
                <a:latin typeface="Calibri" panose="020F0502020204030204" pitchFamily="34" charset="0"/>
              </a:rPr>
              <a:t>oeuvre</a:t>
            </a:r>
            <a:r>
              <a:rPr lang="fr-FR" dirty="0">
                <a:solidFill>
                  <a:srgbClr val="000000"/>
                </a:solidFill>
                <a:latin typeface="Calibri" panose="020F0502020204030204" pitchFamily="34" charset="0"/>
              </a:rPr>
              <a:t> la politique du CRCK. (Art. 2.4.1). Le Bureau comprend au moins 3 membres et au maximum 9 membres pour tenir compte de la diversité des situations régionales (Art. S.2.4.2). Ils sont tous membres du comité directeur et élus par cette instance (Art. S.2.4.3). 	</a:t>
            </a:r>
          </a:p>
        </p:txBody>
      </p:sp>
    </p:spTree>
    <p:extLst>
      <p:ext uri="{BB962C8B-B14F-4D97-AF65-F5344CB8AC3E}">
        <p14:creationId xmlns:p14="http://schemas.microsoft.com/office/powerpoint/2010/main" val="3722027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14</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3. </a:t>
            </a:r>
            <a:r>
              <a:rPr lang="fr-FR" altLang="fr-FR" sz="3200" b="1" dirty="0">
                <a:solidFill>
                  <a:schemeClr val="tx2"/>
                </a:solidFill>
                <a:latin typeface="Calibri" panose="020F0502020204030204" pitchFamily="34" charset="0"/>
                <a:cs typeface="Calibri" panose="020F0502020204030204" pitchFamily="34" charset="0"/>
              </a:rPr>
              <a:t>Statuts du </a:t>
            </a:r>
            <a:r>
              <a:rPr lang="fr-FR" altLang="fr-FR" sz="3200" b="1" dirty="0" smtClean="0">
                <a:solidFill>
                  <a:schemeClr val="tx2"/>
                </a:solidFill>
                <a:latin typeface="Calibri" panose="020F0502020204030204" pitchFamily="34" charset="0"/>
                <a:cs typeface="Calibri" panose="020F0502020204030204" pitchFamily="34" charset="0"/>
              </a:rPr>
              <a:t>CRCKNA</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3" name="Rectangle 2"/>
          <p:cNvSpPr/>
          <p:nvPr/>
        </p:nvSpPr>
        <p:spPr>
          <a:xfrm>
            <a:off x="1357459" y="1042856"/>
            <a:ext cx="9832157" cy="4247317"/>
          </a:xfrm>
          <a:prstGeom prst="rect">
            <a:avLst/>
          </a:prstGeom>
        </p:spPr>
        <p:txBody>
          <a:bodyPr wrap="square">
            <a:spAutoFit/>
          </a:bodyPr>
          <a:lstStyle/>
          <a:p>
            <a:r>
              <a:rPr lang="fr-FR" b="1" dirty="0">
                <a:solidFill>
                  <a:srgbClr val="000000"/>
                </a:solidFill>
                <a:latin typeface="Calibri" panose="020F0502020204030204" pitchFamily="34" charset="0"/>
              </a:rPr>
              <a:t>Le. la </a:t>
            </a:r>
            <a:r>
              <a:rPr lang="fr-FR" b="1" dirty="0" err="1">
                <a:solidFill>
                  <a:srgbClr val="000000"/>
                </a:solidFill>
                <a:latin typeface="Calibri" panose="020F0502020204030204" pitchFamily="34" charset="0"/>
              </a:rPr>
              <a:t>Président.e</a:t>
            </a:r>
            <a:r>
              <a:rPr lang="fr-FR" dirty="0">
                <a:solidFill>
                  <a:srgbClr val="000000"/>
                </a:solidFill>
                <a:latin typeface="Calibri" panose="020F0502020204030204" pitchFamily="34" charset="0"/>
              </a:rPr>
              <a:t> est </a:t>
            </a:r>
            <a:r>
              <a:rPr lang="fr-FR" dirty="0" err="1">
                <a:solidFill>
                  <a:srgbClr val="000000"/>
                </a:solidFill>
                <a:latin typeface="Calibri" panose="020F0502020204030204" pitchFamily="34" charset="0"/>
              </a:rPr>
              <a:t>élu.e</a:t>
            </a:r>
            <a:r>
              <a:rPr lang="fr-FR" dirty="0">
                <a:solidFill>
                  <a:srgbClr val="000000"/>
                </a:solidFill>
                <a:latin typeface="Calibri" panose="020F0502020204030204" pitchFamily="34" charset="0"/>
              </a:rPr>
              <a:t> à la majorité absolue par l’assemblée générale élective sur proposition du comité directeur, pour quatre ans, renouvelable deux fois (Art. 2.5.1). Le. la </a:t>
            </a:r>
            <a:r>
              <a:rPr lang="fr-FR" dirty="0" err="1">
                <a:solidFill>
                  <a:srgbClr val="000000"/>
                </a:solidFill>
                <a:latin typeface="Calibri" panose="020F0502020204030204" pitchFamily="34" charset="0"/>
              </a:rPr>
              <a:t>Président.e</a:t>
            </a:r>
            <a:r>
              <a:rPr lang="fr-FR" dirty="0">
                <a:solidFill>
                  <a:srgbClr val="000000"/>
                </a:solidFill>
                <a:latin typeface="Calibri" panose="020F0502020204030204" pitchFamily="34" charset="0"/>
              </a:rPr>
              <a:t> préside le Bureau, le comité directeur et l’assemblée générale. Il ordonnance les dépenses. Il. Elle représente le CRCK dans tous les actes de la vie civile. Les statuts définissent dans l’art. S.2.5.5 et les articles suivants, les dispositions en cas de vacance du poste de </a:t>
            </a:r>
            <a:r>
              <a:rPr lang="fr-FR" dirty="0" err="1">
                <a:solidFill>
                  <a:srgbClr val="000000"/>
                </a:solidFill>
                <a:latin typeface="Calibri" panose="020F0502020204030204" pitchFamily="34" charset="0"/>
              </a:rPr>
              <a:t>président.e</a:t>
            </a:r>
            <a:r>
              <a:rPr lang="fr-FR" dirty="0">
                <a:solidFill>
                  <a:srgbClr val="000000"/>
                </a:solidFill>
                <a:latin typeface="Calibri" panose="020F0502020204030204" pitchFamily="34" charset="0"/>
              </a:rPr>
              <a:t>. C’est le secrétaire général ou à défaut un vice-président qui peut exercer provisoirement la fonction. Au-delà de 30 jours, un président intérimaire est élu par le comité directeur et l’assemblée générale ordinaire la plus proche élira un nouveau président. Puis l’art. 2.5.5.2 énonce les différentes occurrences afin de tenter par les textes d’échapper à une absence prolongée de présidence du CRCK. </a:t>
            </a:r>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Le projet de statuts intègre les dispositions relatives à la conférence territoriale des sports de pagaie (Art. S.2.6.2) qui, créée en 2019, n’avait pas encore de base statutaire stable. Les articles dédiés reprennent le règlement intérieur écrit alors pour permettre son fonctionnement. </a:t>
            </a:r>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Ce projet de statuts instaure une commission de surveillance électorale (Art. S.2.6.1). 	</a:t>
            </a:r>
          </a:p>
        </p:txBody>
      </p:sp>
      <p:sp>
        <p:nvSpPr>
          <p:cNvPr id="2" name="ZoneTexte 1">
            <a:hlinkClick r:id="rId5" action="ppaction://hlinkfile"/>
          </p:cNvPr>
          <p:cNvSpPr txBox="1"/>
          <p:nvPr/>
        </p:nvSpPr>
        <p:spPr>
          <a:xfrm>
            <a:off x="3165231" y="5531750"/>
            <a:ext cx="5585888" cy="338554"/>
          </a:xfrm>
          <a:prstGeom prst="rect">
            <a:avLst/>
          </a:prstGeom>
          <a:noFill/>
        </p:spPr>
        <p:txBody>
          <a:bodyPr wrap="none" rtlCol="0">
            <a:spAutoFit/>
          </a:bodyPr>
          <a:lstStyle/>
          <a:p>
            <a:r>
              <a:rPr lang="fr-FR" sz="1600" i="1" dirty="0" smtClean="0">
                <a:latin typeface="+mn-lt"/>
              </a:rPr>
              <a:t>Le texte complet du projet de statuts maj en date du 17/11/2021</a:t>
            </a:r>
            <a:endParaRPr lang="fr-FR" sz="1600" i="1" dirty="0">
              <a:latin typeface="+mn-lt"/>
            </a:endParaRPr>
          </a:p>
        </p:txBody>
      </p:sp>
    </p:spTree>
    <p:extLst>
      <p:ext uri="{BB962C8B-B14F-4D97-AF65-F5344CB8AC3E}">
        <p14:creationId xmlns:p14="http://schemas.microsoft.com/office/powerpoint/2010/main" val="1646463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t="-15000" r="55000" b="-15000"/>
          </a:stretch>
        </a:blipFill>
        <a:effectLst/>
      </p:bgPr>
    </p:bg>
    <p:spTree>
      <p:nvGrpSpPr>
        <p:cNvPr id="1" name=""/>
        <p:cNvGrpSpPr/>
        <p:nvPr/>
      </p:nvGrpSpPr>
      <p:grpSpPr>
        <a:xfrm>
          <a:off x="0" y="0"/>
          <a:ext cx="0" cy="0"/>
          <a:chOff x="0" y="0"/>
          <a:chExt cx="0" cy="0"/>
        </a:xfrm>
      </p:grpSpPr>
      <p:sp>
        <p:nvSpPr>
          <p:cNvPr id="8" name="Rectangle 7"/>
          <p:cNvSpPr/>
          <p:nvPr/>
        </p:nvSpPr>
        <p:spPr>
          <a:xfrm>
            <a:off x="5958075" y="-142875"/>
            <a:ext cx="8063729" cy="718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8" name="Graphique 24">
            <a:extLst>
              <a:ext uri="{FF2B5EF4-FFF2-40B4-BE49-F238E27FC236}">
                <a16:creationId xmlns:a16="http://schemas.microsoft.com/office/drawing/2014/main" id="{53B97804-F839-4B71-8C61-163ACF32A5FC}"/>
              </a:ext>
            </a:extLst>
          </p:cNvPr>
          <p:cNvSpPr>
            <a:spLocks/>
          </p:cNvSpPr>
          <p:nvPr/>
        </p:nvSpPr>
        <p:spPr bwMode="auto">
          <a:xfrm>
            <a:off x="3252102" y="0"/>
            <a:ext cx="2837849" cy="6858000"/>
          </a:xfrm>
          <a:custGeom>
            <a:avLst/>
            <a:gdLst>
              <a:gd name="T0" fmla="*/ 2761223 w 2794635"/>
              <a:gd name="T1" fmla="*/ 6856073 h 6858000"/>
              <a:gd name="T2" fmla="*/ 2793365 w 2794635"/>
              <a:gd name="T3" fmla="*/ 0 h 6858000"/>
              <a:gd name="T4" fmla="*/ 2272267 w 2794635"/>
              <a:gd name="T5" fmla="*/ 0 h 6858000"/>
              <a:gd name="T6" fmla="*/ 0 w 2794635"/>
              <a:gd name="T7" fmla="*/ 6858000 h 6858000"/>
              <a:gd name="T8" fmla="*/ 2761223 w 2794635"/>
              <a:gd name="T9" fmla="*/ 6856073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4635" h="6858000">
                <a:moveTo>
                  <a:pt x="2762479" y="6856073"/>
                </a:moveTo>
                <a:cubicBezTo>
                  <a:pt x="2752561" y="6855922"/>
                  <a:pt x="2785503" y="9676"/>
                  <a:pt x="2794635" y="0"/>
                </a:cubicBezTo>
                <a:lnTo>
                  <a:pt x="2273300" y="0"/>
                </a:lnTo>
                <a:lnTo>
                  <a:pt x="0" y="6858000"/>
                </a:lnTo>
                <a:lnTo>
                  <a:pt x="2762479" y="6856073"/>
                </a:lnTo>
                <a:close/>
              </a:path>
            </a:pathLst>
          </a:custGeom>
          <a:solidFill>
            <a:schemeClr val="bg1"/>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9"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6026109" y="1616611"/>
            <a:ext cx="6684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000" b="1" dirty="0" smtClean="0">
                <a:solidFill>
                  <a:schemeClr val="tx2"/>
                </a:solidFill>
                <a:latin typeface="Calibri" panose="020F0502020204030204" pitchFamily="34" charset="0"/>
              </a:rPr>
              <a:t>4. </a:t>
            </a:r>
            <a:r>
              <a:rPr lang="fr-FR" altLang="fr-FR" sz="3200" b="1" dirty="0">
                <a:solidFill>
                  <a:schemeClr val="tx2"/>
                </a:solidFill>
                <a:latin typeface="Calibri" panose="020F0502020204030204" pitchFamily="34" charset="0"/>
                <a:cs typeface="Calibri" panose="020F0502020204030204" pitchFamily="34" charset="0"/>
              </a:rPr>
              <a:t>Ressources humaines CRCK / </a:t>
            </a:r>
            <a:r>
              <a:rPr lang="fr-FR" altLang="fr-FR" sz="3200" b="1" dirty="0" smtClean="0">
                <a:solidFill>
                  <a:schemeClr val="tx2"/>
                </a:solidFill>
                <a:latin typeface="Calibri" panose="020F0502020204030204" pitchFamily="34" charset="0"/>
                <a:cs typeface="Calibri" panose="020F0502020204030204" pitchFamily="34" charset="0"/>
              </a:rPr>
              <a:t>Etat</a:t>
            </a:r>
            <a:endParaRPr lang="fr-FR" altLang="fr-FR" sz="3200" b="1" dirty="0">
              <a:solidFill>
                <a:schemeClr val="tx2"/>
              </a:solidFill>
              <a:latin typeface="Calibri" panose="020F0502020204030204" pitchFamily="34" charset="0"/>
              <a:cs typeface="Calibri" panose="020F0502020204030204" pitchFamily="34" charset="0"/>
            </a:endParaRPr>
          </a:p>
        </p:txBody>
      </p:sp>
      <p:pic>
        <p:nvPicPr>
          <p:cNvPr id="22"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15</a:t>
                </a:fld>
                <a:endParaRPr lang="fr-FR" altLang="fr-FR" sz="1000" dirty="0">
                  <a:solidFill>
                    <a:schemeClr val="bg1"/>
                  </a:solidFill>
                  <a:latin typeface="Calibri" panose="020F0502020204030204" pitchFamily="34" charset="0"/>
                </a:endParaRPr>
              </a:p>
            </p:txBody>
          </p:sp>
          <p:sp>
            <p:nvSpPr>
              <p:cNvPr id="4110" name="ZoneTexte 26">
                <a:hlinkClick r:id="rId5"/>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384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16</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4. </a:t>
            </a:r>
            <a:r>
              <a:rPr lang="fr-FR" altLang="fr-FR" sz="3200" b="1" dirty="0">
                <a:solidFill>
                  <a:schemeClr val="tx2"/>
                </a:solidFill>
                <a:latin typeface="Calibri" panose="020F0502020204030204" pitchFamily="34" charset="0"/>
                <a:cs typeface="Calibri" panose="020F0502020204030204" pitchFamily="34" charset="0"/>
              </a:rPr>
              <a:t>Ressources humaines CRCK / </a:t>
            </a:r>
            <a:r>
              <a:rPr lang="fr-FR" altLang="fr-FR" sz="3200" b="1" dirty="0" smtClean="0">
                <a:solidFill>
                  <a:schemeClr val="tx2"/>
                </a:solidFill>
                <a:latin typeface="Calibri" panose="020F0502020204030204" pitchFamily="34" charset="0"/>
                <a:cs typeface="Calibri" panose="020F0502020204030204" pitchFamily="34" charset="0"/>
              </a:rPr>
              <a:t>Etat</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12" name="ZoneTexte 11"/>
          <p:cNvSpPr txBox="1"/>
          <p:nvPr/>
        </p:nvSpPr>
        <p:spPr>
          <a:xfrm>
            <a:off x="1557196" y="1104522"/>
            <a:ext cx="5095306" cy="584775"/>
          </a:xfrm>
          <a:prstGeom prst="rect">
            <a:avLst/>
          </a:prstGeom>
          <a:noFill/>
        </p:spPr>
        <p:txBody>
          <a:bodyPr wrap="none" rtlCol="0">
            <a:spAutoFit/>
          </a:bodyPr>
          <a:lstStyle/>
          <a:p>
            <a:r>
              <a:rPr lang="fr-FR" sz="1600" b="1" dirty="0" smtClean="0">
                <a:latin typeface="+mn-lt"/>
              </a:rPr>
              <a:t>Situation de Dominique Laurent : </a:t>
            </a:r>
            <a:endParaRPr lang="fr-FR" sz="1600" b="1" dirty="0" smtClean="0">
              <a:latin typeface="+mn-lt"/>
            </a:endParaRPr>
          </a:p>
          <a:p>
            <a:r>
              <a:rPr lang="fr-FR" sz="1600" b="1" dirty="0">
                <a:latin typeface="+mn-lt"/>
              </a:rPr>
              <a:t>	</a:t>
            </a:r>
            <a:r>
              <a:rPr lang="fr-FR" sz="1600" dirty="0" smtClean="0">
                <a:latin typeface="+mn-lt"/>
              </a:rPr>
              <a:t>Arrêt de travail prolongé jusqu’à fin novembre.</a:t>
            </a:r>
            <a:endParaRPr lang="fr-FR" sz="1600" dirty="0">
              <a:latin typeface="+mn-lt"/>
            </a:endParaRPr>
          </a:p>
        </p:txBody>
      </p:sp>
      <p:sp>
        <p:nvSpPr>
          <p:cNvPr id="13" name="ZoneTexte 12"/>
          <p:cNvSpPr txBox="1"/>
          <p:nvPr/>
        </p:nvSpPr>
        <p:spPr>
          <a:xfrm>
            <a:off x="1557196" y="1746319"/>
            <a:ext cx="1798569" cy="338554"/>
          </a:xfrm>
          <a:prstGeom prst="rect">
            <a:avLst/>
          </a:prstGeom>
          <a:noFill/>
        </p:spPr>
        <p:txBody>
          <a:bodyPr wrap="none" rtlCol="0">
            <a:spAutoFit/>
          </a:bodyPr>
          <a:lstStyle/>
          <a:p>
            <a:r>
              <a:rPr lang="fr-FR" sz="1600" b="1" dirty="0" smtClean="0">
                <a:latin typeface="+mn-lt"/>
              </a:rPr>
              <a:t>Situation des CTS : </a:t>
            </a:r>
            <a:endParaRPr lang="fr-FR" sz="1600" b="1" dirty="0">
              <a:latin typeface="+mn-lt"/>
            </a:endParaRPr>
          </a:p>
        </p:txBody>
      </p:sp>
      <p:sp>
        <p:nvSpPr>
          <p:cNvPr id="15" name="ZoneTexte 14"/>
          <p:cNvSpPr txBox="1"/>
          <p:nvPr/>
        </p:nvSpPr>
        <p:spPr>
          <a:xfrm>
            <a:off x="1974458" y="2388116"/>
            <a:ext cx="8131076" cy="584775"/>
          </a:xfrm>
          <a:prstGeom prst="rect">
            <a:avLst/>
          </a:prstGeom>
          <a:noFill/>
        </p:spPr>
        <p:txBody>
          <a:bodyPr wrap="square" rtlCol="0">
            <a:spAutoFit/>
          </a:bodyPr>
          <a:lstStyle/>
          <a:p>
            <a:r>
              <a:rPr lang="fr-FR" sz="1600" dirty="0" smtClean="0">
                <a:latin typeface="+mn-lt"/>
              </a:rPr>
              <a:t>Départ de Cyril vers la DRAJES Nouvelle Aquitaine au 1</a:t>
            </a:r>
            <a:r>
              <a:rPr lang="fr-FR" sz="1600" baseline="30000" dirty="0" smtClean="0">
                <a:latin typeface="+mn-lt"/>
              </a:rPr>
              <a:t>er</a:t>
            </a:r>
            <a:r>
              <a:rPr lang="fr-FR" sz="1600" dirty="0" smtClean="0">
                <a:latin typeface="+mn-lt"/>
              </a:rPr>
              <a:t> janvier, mais prise des nouvelles fonctions en cours</a:t>
            </a:r>
            <a:endParaRPr lang="fr-FR" sz="1600" dirty="0">
              <a:latin typeface="+mn-lt"/>
            </a:endParaRPr>
          </a:p>
        </p:txBody>
      </p:sp>
    </p:spTree>
    <p:extLst>
      <p:ext uri="{BB962C8B-B14F-4D97-AF65-F5344CB8AC3E}">
        <p14:creationId xmlns:p14="http://schemas.microsoft.com/office/powerpoint/2010/main" val="3361322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Rectangle 7"/>
          <p:cNvSpPr/>
          <p:nvPr/>
        </p:nvSpPr>
        <p:spPr>
          <a:xfrm>
            <a:off x="5958075" y="-142875"/>
            <a:ext cx="8063729" cy="718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8" name="Graphique 24">
            <a:extLst>
              <a:ext uri="{FF2B5EF4-FFF2-40B4-BE49-F238E27FC236}">
                <a16:creationId xmlns:a16="http://schemas.microsoft.com/office/drawing/2014/main" id="{53B97804-F839-4B71-8C61-163ACF32A5FC}"/>
              </a:ext>
            </a:extLst>
          </p:cNvPr>
          <p:cNvSpPr>
            <a:spLocks/>
          </p:cNvSpPr>
          <p:nvPr/>
        </p:nvSpPr>
        <p:spPr bwMode="auto">
          <a:xfrm>
            <a:off x="3252102" y="0"/>
            <a:ext cx="2837849" cy="6858000"/>
          </a:xfrm>
          <a:custGeom>
            <a:avLst/>
            <a:gdLst>
              <a:gd name="T0" fmla="*/ 2761223 w 2794635"/>
              <a:gd name="T1" fmla="*/ 6856073 h 6858000"/>
              <a:gd name="T2" fmla="*/ 2793365 w 2794635"/>
              <a:gd name="T3" fmla="*/ 0 h 6858000"/>
              <a:gd name="T4" fmla="*/ 2272267 w 2794635"/>
              <a:gd name="T5" fmla="*/ 0 h 6858000"/>
              <a:gd name="T6" fmla="*/ 0 w 2794635"/>
              <a:gd name="T7" fmla="*/ 6858000 h 6858000"/>
              <a:gd name="T8" fmla="*/ 2761223 w 2794635"/>
              <a:gd name="T9" fmla="*/ 6856073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4635" h="6858000">
                <a:moveTo>
                  <a:pt x="2762479" y="6856073"/>
                </a:moveTo>
                <a:cubicBezTo>
                  <a:pt x="2752561" y="6855922"/>
                  <a:pt x="2785503" y="9676"/>
                  <a:pt x="2794635" y="0"/>
                </a:cubicBezTo>
                <a:lnTo>
                  <a:pt x="2273300" y="0"/>
                </a:lnTo>
                <a:lnTo>
                  <a:pt x="0" y="6858000"/>
                </a:lnTo>
                <a:lnTo>
                  <a:pt x="2762479" y="6856073"/>
                </a:lnTo>
                <a:close/>
              </a:path>
            </a:pathLst>
          </a:custGeom>
          <a:solidFill>
            <a:schemeClr val="bg1"/>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17</a:t>
                </a:fld>
                <a:endParaRPr lang="fr-FR" altLang="fr-FR" sz="1000" dirty="0">
                  <a:solidFill>
                    <a:schemeClr val="bg1"/>
                  </a:solidFill>
                  <a:latin typeface="Calibri" panose="020F0502020204030204" pitchFamily="34" charset="0"/>
                </a:endParaRPr>
              </a:p>
            </p:txBody>
          </p:sp>
          <p:sp>
            <p:nvSpPr>
              <p:cNvPr id="4110" name="ZoneTexte 26">
                <a:hlinkClick r:id="rId5"/>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6898800" y="2098626"/>
            <a:ext cx="479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000" b="1" dirty="0" smtClean="0">
                <a:solidFill>
                  <a:schemeClr val="tx2"/>
                </a:solidFill>
                <a:latin typeface="Calibri" panose="020F0502020204030204" pitchFamily="34" charset="0"/>
              </a:rPr>
              <a:t>5. </a:t>
            </a:r>
            <a:r>
              <a:rPr lang="fr-FR" altLang="fr-FR" sz="3200" b="1" dirty="0" smtClean="0">
                <a:solidFill>
                  <a:schemeClr val="tx2"/>
                </a:solidFill>
                <a:latin typeface="Calibri" panose="020F0502020204030204" pitchFamily="34" charset="0"/>
                <a:cs typeface="Calibri" panose="020F0502020204030204" pitchFamily="34" charset="0"/>
              </a:rPr>
              <a:t>Projet de Performance Fédéral</a:t>
            </a:r>
            <a:endParaRPr lang="fr-FR" altLang="fr-FR" sz="3200" b="1" dirty="0">
              <a:solidFill>
                <a:schemeClr val="tx2"/>
              </a:solidFill>
              <a:latin typeface="Calibri" panose="020F0502020204030204" pitchFamily="34" charset="0"/>
              <a:cs typeface="Calibri" panose="020F0502020204030204" pitchFamily="34" charset="0"/>
            </a:endParaRPr>
          </a:p>
        </p:txBody>
      </p:sp>
      <p:pic>
        <p:nvPicPr>
          <p:cNvPr id="15" name="Imag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6341" y="1813268"/>
            <a:ext cx="1347219" cy="1124714"/>
          </a:xfrm>
          <a:prstGeom prst="rect">
            <a:avLst/>
          </a:prstGeom>
        </p:spPr>
      </p:pic>
    </p:spTree>
    <p:extLst>
      <p:ext uri="{BB962C8B-B14F-4D97-AF65-F5344CB8AC3E}">
        <p14:creationId xmlns:p14="http://schemas.microsoft.com/office/powerpoint/2010/main" val="321792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18</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5. PPF</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53A92D12-0F88-4054-A4D5-73776CBA770B}"/>
              </a:ext>
            </a:extLst>
          </p:cNvPr>
          <p:cNvSpPr txBox="1"/>
          <p:nvPr/>
        </p:nvSpPr>
        <p:spPr>
          <a:xfrm>
            <a:off x="1739900" y="1295181"/>
            <a:ext cx="9296400" cy="369332"/>
          </a:xfrm>
          <a:prstGeom prst="rect">
            <a:avLst/>
          </a:prstGeom>
          <a:noFill/>
        </p:spPr>
        <p:txBody>
          <a:bodyPr wrap="square" rtlCol="0">
            <a:spAutoFit/>
          </a:bodyPr>
          <a:lstStyle/>
          <a:p>
            <a:r>
              <a:rPr lang="fr-FR" dirty="0">
                <a:latin typeface="+mn-lt"/>
              </a:rPr>
              <a:t>Les demandes </a:t>
            </a:r>
          </a:p>
        </p:txBody>
      </p:sp>
      <p:graphicFrame>
        <p:nvGraphicFramePr>
          <p:cNvPr id="12" name="Tableau 11">
            <a:extLst>
              <a:ext uri="{FF2B5EF4-FFF2-40B4-BE49-F238E27FC236}">
                <a16:creationId xmlns:a16="http://schemas.microsoft.com/office/drawing/2014/main" id="{5EED94FE-2D48-43D9-80EB-B8EA769505AE}"/>
              </a:ext>
            </a:extLst>
          </p:cNvPr>
          <p:cNvGraphicFramePr>
            <a:graphicFrameLocks noGrp="1"/>
          </p:cNvGraphicFramePr>
          <p:nvPr>
            <p:extLst>
              <p:ext uri="{D42A27DB-BD31-4B8C-83A1-F6EECF244321}">
                <p14:modId xmlns:p14="http://schemas.microsoft.com/office/powerpoint/2010/main" val="543172608"/>
              </p:ext>
            </p:extLst>
          </p:nvPr>
        </p:nvGraphicFramePr>
        <p:xfrm>
          <a:off x="1722120" y="1941512"/>
          <a:ext cx="5402580" cy="2074952"/>
        </p:xfrm>
        <a:graphic>
          <a:graphicData uri="http://schemas.openxmlformats.org/drawingml/2006/table">
            <a:tbl>
              <a:tblPr>
                <a:tableStyleId>{5C22544A-7EE6-4342-B048-85BDC9FD1C3A}</a:tableStyleId>
              </a:tblPr>
              <a:tblGrid>
                <a:gridCol w="1888402">
                  <a:extLst>
                    <a:ext uri="{9D8B030D-6E8A-4147-A177-3AD203B41FA5}">
                      <a16:colId xmlns:a16="http://schemas.microsoft.com/office/drawing/2014/main" val="4071579479"/>
                    </a:ext>
                  </a:extLst>
                </a:gridCol>
                <a:gridCol w="1888402">
                  <a:extLst>
                    <a:ext uri="{9D8B030D-6E8A-4147-A177-3AD203B41FA5}">
                      <a16:colId xmlns:a16="http://schemas.microsoft.com/office/drawing/2014/main" val="1127207176"/>
                    </a:ext>
                  </a:extLst>
                </a:gridCol>
                <a:gridCol w="1625776">
                  <a:extLst>
                    <a:ext uri="{9D8B030D-6E8A-4147-A177-3AD203B41FA5}">
                      <a16:colId xmlns:a16="http://schemas.microsoft.com/office/drawing/2014/main" val="1428194687"/>
                    </a:ext>
                  </a:extLst>
                </a:gridCol>
              </a:tblGrid>
              <a:tr h="259369">
                <a:tc rowSpan="8">
                  <a:txBody>
                    <a:bodyPr/>
                    <a:lstStyle/>
                    <a:p>
                      <a:pPr algn="l" fontAlgn="ctr"/>
                      <a:r>
                        <a:rPr lang="fr-FR" sz="1100" u="none" strike="noStrike" dirty="0">
                          <a:effectLst/>
                        </a:rPr>
                        <a:t>NOUVELLE AQUITAINE</a:t>
                      </a:r>
                      <a:endParaRPr lang="fr-F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dirty="0">
                          <a:effectLst/>
                        </a:rPr>
                        <a:t>CLUB LIBOURNE</a:t>
                      </a:r>
                      <a:endParaRPr lang="fr-F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a:effectLst/>
                        </a:rPr>
                        <a:t>SPRINT</a:t>
                      </a:r>
                      <a:endParaRPr lang="fr-F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14019173"/>
                  </a:ext>
                </a:extLst>
              </a:tr>
              <a:tr h="259369">
                <a:tc vMerge="1">
                  <a:txBody>
                    <a:bodyPr/>
                    <a:lstStyle/>
                    <a:p>
                      <a:endParaRPr lang="fr-FR"/>
                    </a:p>
                  </a:txBody>
                  <a:tcPr/>
                </a:tc>
                <a:tc>
                  <a:txBody>
                    <a:bodyPr/>
                    <a:lstStyle/>
                    <a:p>
                      <a:pPr algn="l" fontAlgn="ctr"/>
                      <a:r>
                        <a:rPr lang="fr-FR" sz="1100" u="none" strike="noStrike">
                          <a:effectLst/>
                        </a:rPr>
                        <a:t>CLUB ORTHEZ</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a:effectLst/>
                        </a:rPr>
                        <a:t>SLAL; FREESTYLE; CLSX</a:t>
                      </a:r>
                      <a:endParaRPr lang="fr-F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11894721"/>
                  </a:ext>
                </a:extLst>
              </a:tr>
              <a:tr h="259369">
                <a:tc vMerge="1">
                  <a:txBody>
                    <a:bodyPr/>
                    <a:lstStyle/>
                    <a:p>
                      <a:endParaRPr lang="fr-FR"/>
                    </a:p>
                  </a:txBody>
                  <a:tcPr/>
                </a:tc>
                <a:tc>
                  <a:txBody>
                    <a:bodyPr/>
                    <a:lstStyle/>
                    <a:p>
                      <a:pPr algn="l" fontAlgn="ctr"/>
                      <a:r>
                        <a:rPr lang="fr-FR" sz="1100" u="none" strike="noStrike">
                          <a:effectLst/>
                        </a:rPr>
                        <a:t>CLUB UZERCHE</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a:effectLst/>
                        </a:rPr>
                        <a:t>SLALOM</a:t>
                      </a:r>
                      <a:endParaRPr lang="fr-F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59770950"/>
                  </a:ext>
                </a:extLst>
              </a:tr>
              <a:tr h="259369">
                <a:tc vMerge="1">
                  <a:txBody>
                    <a:bodyPr/>
                    <a:lstStyle/>
                    <a:p>
                      <a:endParaRPr lang="fr-FR"/>
                    </a:p>
                  </a:txBody>
                  <a:tcPr/>
                </a:tc>
                <a:tc>
                  <a:txBody>
                    <a:bodyPr/>
                    <a:lstStyle/>
                    <a:p>
                      <a:pPr algn="l" fontAlgn="ctr"/>
                      <a:r>
                        <a:rPr lang="fr-FR" sz="1100" u="none" strike="noStrike">
                          <a:effectLst/>
                        </a:rPr>
                        <a:t>CLUB VIVONNE</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a:effectLst/>
                        </a:rPr>
                        <a:t>DESCENTE</a:t>
                      </a:r>
                      <a:endParaRPr lang="fr-F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40807233"/>
                  </a:ext>
                </a:extLst>
              </a:tr>
              <a:tr h="259369">
                <a:tc vMerge="1">
                  <a:txBody>
                    <a:bodyPr/>
                    <a:lstStyle/>
                    <a:p>
                      <a:endParaRPr lang="fr-FR"/>
                    </a:p>
                  </a:txBody>
                  <a:tcPr/>
                </a:tc>
                <a:tc>
                  <a:txBody>
                    <a:bodyPr/>
                    <a:lstStyle/>
                    <a:p>
                      <a:pPr algn="l" fontAlgn="ctr"/>
                      <a:r>
                        <a:rPr lang="fr-FR" sz="1100" u="none" strike="noStrike">
                          <a:effectLst/>
                        </a:rPr>
                        <a:t>CLUB PAU</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a:effectLst/>
                        </a:rPr>
                        <a:t>SLALOM</a:t>
                      </a:r>
                      <a:endParaRPr lang="fr-F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39930568"/>
                  </a:ext>
                </a:extLst>
              </a:tr>
              <a:tr h="259369">
                <a:tc vMerge="1">
                  <a:txBody>
                    <a:bodyPr/>
                    <a:lstStyle/>
                    <a:p>
                      <a:endParaRPr lang="fr-FR"/>
                    </a:p>
                  </a:txBody>
                  <a:tcPr/>
                </a:tc>
                <a:tc>
                  <a:txBody>
                    <a:bodyPr/>
                    <a:lstStyle/>
                    <a:p>
                      <a:pPr algn="l" fontAlgn="ctr"/>
                      <a:r>
                        <a:rPr lang="fr-FR" sz="1100" u="none" strike="noStrike">
                          <a:effectLst/>
                        </a:rPr>
                        <a:t>CD VIENNE</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3961159"/>
                  </a:ext>
                </a:extLst>
              </a:tr>
              <a:tr h="259369">
                <a:tc vMerge="1">
                  <a:txBody>
                    <a:bodyPr/>
                    <a:lstStyle/>
                    <a:p>
                      <a:endParaRPr lang="fr-FR"/>
                    </a:p>
                  </a:txBody>
                  <a:tcPr/>
                </a:tc>
                <a:tc>
                  <a:txBody>
                    <a:bodyPr/>
                    <a:lstStyle/>
                    <a:p>
                      <a:pPr algn="l" fontAlgn="ctr"/>
                      <a:r>
                        <a:rPr lang="fr-FR" sz="1100" u="none" strike="noStrike">
                          <a:effectLst/>
                        </a:rPr>
                        <a:t>PE PAU</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a:effectLst/>
                        </a:rPr>
                        <a:t>SLALOM</a:t>
                      </a:r>
                      <a:endParaRPr lang="fr-F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44367767"/>
                  </a:ext>
                </a:extLst>
              </a:tr>
              <a:tr h="259369">
                <a:tc vMerge="1">
                  <a:txBody>
                    <a:bodyPr/>
                    <a:lstStyle/>
                    <a:p>
                      <a:endParaRPr lang="fr-FR"/>
                    </a:p>
                  </a:txBody>
                  <a:tcPr/>
                </a:tc>
                <a:tc>
                  <a:txBody>
                    <a:bodyPr/>
                    <a:lstStyle/>
                    <a:p>
                      <a:pPr algn="l" fontAlgn="ctr"/>
                      <a:r>
                        <a:rPr lang="fr-FR" sz="1100" u="none" strike="noStrike">
                          <a:effectLst/>
                        </a:rPr>
                        <a:t>PE ANGOULEME</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dirty="0">
                          <a:effectLst/>
                        </a:rPr>
                        <a:t>DESCENTE</a:t>
                      </a:r>
                      <a:endParaRPr lang="fr-F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14140690"/>
                  </a:ext>
                </a:extLst>
              </a:tr>
            </a:tbl>
          </a:graphicData>
        </a:graphic>
      </p:graphicFrame>
      <p:sp>
        <p:nvSpPr>
          <p:cNvPr id="13" name="ZoneTexte 12">
            <a:extLst>
              <a:ext uri="{FF2B5EF4-FFF2-40B4-BE49-F238E27FC236}">
                <a16:creationId xmlns:a16="http://schemas.microsoft.com/office/drawing/2014/main" id="{7AF2ADA9-9A8D-4856-9249-027DAA85E4C6}"/>
              </a:ext>
            </a:extLst>
          </p:cNvPr>
          <p:cNvSpPr txBox="1"/>
          <p:nvPr/>
        </p:nvSpPr>
        <p:spPr>
          <a:xfrm>
            <a:off x="1722120" y="4293463"/>
            <a:ext cx="9296400" cy="1754326"/>
          </a:xfrm>
          <a:prstGeom prst="rect">
            <a:avLst/>
          </a:prstGeom>
          <a:noFill/>
        </p:spPr>
        <p:txBody>
          <a:bodyPr wrap="square" rtlCol="0">
            <a:spAutoFit/>
          </a:bodyPr>
          <a:lstStyle/>
          <a:p>
            <a:r>
              <a:rPr lang="fr-FR" dirty="0">
                <a:latin typeface="+mn-lt"/>
              </a:rPr>
              <a:t>Les choix à opérer pour le portage du pôle espoir de Pau</a:t>
            </a:r>
          </a:p>
          <a:p>
            <a:pPr marL="285750" indent="-285750">
              <a:buFont typeface="Arial" panose="020B0604020202020204" pitchFamily="34" charset="0"/>
              <a:buChar char="•"/>
            </a:pPr>
            <a:r>
              <a:rPr lang="fr-FR" dirty="0">
                <a:latin typeface="+mn-lt"/>
              </a:rPr>
              <a:t>S1: l’association</a:t>
            </a:r>
          </a:p>
          <a:p>
            <a:pPr marL="285750" indent="-285750">
              <a:buFont typeface="Arial" panose="020B0604020202020204" pitchFamily="34" charset="0"/>
              <a:buChar char="•"/>
            </a:pPr>
            <a:r>
              <a:rPr lang="fr-FR" dirty="0">
                <a:latin typeface="+mn-lt"/>
              </a:rPr>
              <a:t>S2: le club</a:t>
            </a:r>
          </a:p>
          <a:p>
            <a:pPr marL="285750" indent="-285750">
              <a:buFont typeface="Arial" panose="020B0604020202020204" pitchFamily="34" charset="0"/>
              <a:buChar char="•"/>
            </a:pPr>
            <a:r>
              <a:rPr lang="fr-FR" dirty="0">
                <a:latin typeface="+mn-lt"/>
              </a:rPr>
              <a:t>S3 le comité régional</a:t>
            </a:r>
          </a:p>
          <a:p>
            <a:pPr marL="285750" indent="-285750">
              <a:buFont typeface="Arial" panose="020B0604020202020204" pitchFamily="34" charset="0"/>
              <a:buChar char="•"/>
            </a:pPr>
            <a:endParaRPr lang="fr-FR" dirty="0">
              <a:latin typeface="+mn-lt"/>
            </a:endParaRPr>
          </a:p>
          <a:p>
            <a:pPr marL="285750" indent="-285750">
              <a:buFont typeface="Arial" panose="020B0604020202020204" pitchFamily="34" charset="0"/>
              <a:buChar char="•"/>
            </a:pPr>
            <a:endParaRPr lang="fr-FR" dirty="0">
              <a:latin typeface="+mn-lt"/>
            </a:endParaRPr>
          </a:p>
        </p:txBody>
      </p:sp>
    </p:spTree>
    <p:extLst>
      <p:ext uri="{BB962C8B-B14F-4D97-AF65-F5344CB8AC3E}">
        <p14:creationId xmlns:p14="http://schemas.microsoft.com/office/powerpoint/2010/main" val="2140483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t="-9000" b="-9000"/>
          </a:stretch>
        </a:blipFill>
        <a:effectLst/>
      </p:bgPr>
    </p:bg>
    <p:spTree>
      <p:nvGrpSpPr>
        <p:cNvPr id="1" name=""/>
        <p:cNvGrpSpPr/>
        <p:nvPr/>
      </p:nvGrpSpPr>
      <p:grpSpPr>
        <a:xfrm>
          <a:off x="0" y="0"/>
          <a:ext cx="0" cy="0"/>
          <a:chOff x="0" y="0"/>
          <a:chExt cx="0" cy="0"/>
        </a:xfrm>
      </p:grpSpPr>
      <p:sp>
        <p:nvSpPr>
          <p:cNvPr id="8" name="Rectangle 7"/>
          <p:cNvSpPr/>
          <p:nvPr/>
        </p:nvSpPr>
        <p:spPr>
          <a:xfrm>
            <a:off x="5958075" y="-142875"/>
            <a:ext cx="8063729" cy="718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8" name="Graphique 24">
            <a:extLst>
              <a:ext uri="{FF2B5EF4-FFF2-40B4-BE49-F238E27FC236}">
                <a16:creationId xmlns:a16="http://schemas.microsoft.com/office/drawing/2014/main" id="{53B97804-F839-4B71-8C61-163ACF32A5FC}"/>
              </a:ext>
            </a:extLst>
          </p:cNvPr>
          <p:cNvSpPr>
            <a:spLocks/>
          </p:cNvSpPr>
          <p:nvPr/>
        </p:nvSpPr>
        <p:spPr bwMode="auto">
          <a:xfrm>
            <a:off x="3252102" y="0"/>
            <a:ext cx="2837849" cy="6858000"/>
          </a:xfrm>
          <a:custGeom>
            <a:avLst/>
            <a:gdLst>
              <a:gd name="T0" fmla="*/ 2761223 w 2794635"/>
              <a:gd name="T1" fmla="*/ 6856073 h 6858000"/>
              <a:gd name="T2" fmla="*/ 2793365 w 2794635"/>
              <a:gd name="T3" fmla="*/ 0 h 6858000"/>
              <a:gd name="T4" fmla="*/ 2272267 w 2794635"/>
              <a:gd name="T5" fmla="*/ 0 h 6858000"/>
              <a:gd name="T6" fmla="*/ 0 w 2794635"/>
              <a:gd name="T7" fmla="*/ 6858000 h 6858000"/>
              <a:gd name="T8" fmla="*/ 2761223 w 2794635"/>
              <a:gd name="T9" fmla="*/ 6856073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4635" h="6858000">
                <a:moveTo>
                  <a:pt x="2762479" y="6856073"/>
                </a:moveTo>
                <a:cubicBezTo>
                  <a:pt x="2752561" y="6855922"/>
                  <a:pt x="2785503" y="9676"/>
                  <a:pt x="2794635" y="0"/>
                </a:cubicBezTo>
                <a:lnTo>
                  <a:pt x="2273300" y="0"/>
                </a:lnTo>
                <a:lnTo>
                  <a:pt x="0" y="6858000"/>
                </a:lnTo>
                <a:lnTo>
                  <a:pt x="2762479" y="6856073"/>
                </a:lnTo>
                <a:close/>
              </a:path>
            </a:pathLst>
          </a:custGeom>
          <a:solidFill>
            <a:schemeClr val="bg1"/>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9"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6878638" y="1712127"/>
            <a:ext cx="4791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000" b="1" dirty="0" smtClean="0">
                <a:solidFill>
                  <a:srgbClr val="20265B"/>
                </a:solidFill>
                <a:latin typeface="Calibri" panose="020F0502020204030204" pitchFamily="34" charset="0"/>
              </a:rPr>
              <a:t>6. Questions diverses</a:t>
            </a:r>
          </a:p>
        </p:txBody>
      </p:sp>
      <p:pic>
        <p:nvPicPr>
          <p:cNvPr id="22"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19</a:t>
                </a:fld>
                <a:endParaRPr lang="fr-FR" altLang="fr-FR" sz="1000" dirty="0">
                  <a:solidFill>
                    <a:schemeClr val="bg1"/>
                  </a:solidFill>
                  <a:latin typeface="Calibri" panose="020F0502020204030204" pitchFamily="34" charset="0"/>
                </a:endParaRPr>
              </a:p>
            </p:txBody>
          </p:sp>
          <p:sp>
            <p:nvSpPr>
              <p:cNvPr id="4110" name="ZoneTexte 26">
                <a:hlinkClick r:id="rId5"/>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Imag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5467" y="1620118"/>
            <a:ext cx="1023171" cy="898339"/>
          </a:xfrm>
          <a:prstGeom prst="rect">
            <a:avLst/>
          </a:prstGeom>
        </p:spPr>
      </p:pic>
      <p:sp>
        <p:nvSpPr>
          <p:cNvPr id="14" name="ZoneTexte 13"/>
          <p:cNvSpPr txBox="1"/>
          <p:nvPr/>
        </p:nvSpPr>
        <p:spPr>
          <a:xfrm>
            <a:off x="5265436" y="2806573"/>
            <a:ext cx="1952779" cy="307777"/>
          </a:xfrm>
          <a:prstGeom prst="rect">
            <a:avLst/>
          </a:prstGeom>
          <a:noFill/>
        </p:spPr>
        <p:txBody>
          <a:bodyPr wrap="none" rtlCol="0">
            <a:spAutoFit/>
          </a:bodyPr>
          <a:lstStyle/>
          <a:p>
            <a:r>
              <a:rPr lang="fr-FR" sz="1400" b="1" dirty="0" smtClean="0">
                <a:latin typeface="+mn-lt"/>
              </a:rPr>
              <a:t>Conseil des Territoires : </a:t>
            </a:r>
            <a:endParaRPr lang="fr-FR" sz="1400" b="1" dirty="0">
              <a:latin typeface="+mn-lt"/>
            </a:endParaRPr>
          </a:p>
        </p:txBody>
      </p:sp>
      <p:sp>
        <p:nvSpPr>
          <p:cNvPr id="15" name="ZoneTexte 14"/>
          <p:cNvSpPr txBox="1"/>
          <p:nvPr/>
        </p:nvSpPr>
        <p:spPr>
          <a:xfrm>
            <a:off x="5265436" y="3087948"/>
            <a:ext cx="708848" cy="307777"/>
          </a:xfrm>
          <a:prstGeom prst="rect">
            <a:avLst/>
          </a:prstGeom>
          <a:noFill/>
        </p:spPr>
        <p:txBody>
          <a:bodyPr wrap="none" rtlCol="0">
            <a:spAutoFit/>
          </a:bodyPr>
          <a:lstStyle/>
          <a:p>
            <a:r>
              <a:rPr lang="fr-FR" sz="1400" b="1" dirty="0" smtClean="0">
                <a:latin typeface="+mn-lt"/>
              </a:rPr>
              <a:t>CRDS : </a:t>
            </a:r>
            <a:endParaRPr lang="fr-FR" sz="1400" b="1" dirty="0">
              <a:latin typeface="+mn-lt"/>
            </a:endParaRPr>
          </a:p>
        </p:txBody>
      </p:sp>
      <p:sp>
        <p:nvSpPr>
          <p:cNvPr id="16" name="ZoneTexte 15"/>
          <p:cNvSpPr txBox="1"/>
          <p:nvPr/>
        </p:nvSpPr>
        <p:spPr>
          <a:xfrm>
            <a:off x="5265436" y="3402466"/>
            <a:ext cx="881973" cy="307777"/>
          </a:xfrm>
          <a:prstGeom prst="rect">
            <a:avLst/>
          </a:prstGeom>
          <a:noFill/>
        </p:spPr>
        <p:txBody>
          <a:bodyPr wrap="none" rtlCol="0">
            <a:spAutoFit/>
          </a:bodyPr>
          <a:lstStyle/>
          <a:p>
            <a:r>
              <a:rPr lang="fr-FR" sz="1400" b="1" dirty="0" smtClean="0">
                <a:latin typeface="+mn-lt"/>
              </a:rPr>
              <a:t>Banque : </a:t>
            </a:r>
            <a:endParaRPr lang="fr-FR" sz="1400" b="1" dirty="0">
              <a:latin typeface="+mn-lt"/>
            </a:endParaRPr>
          </a:p>
        </p:txBody>
      </p:sp>
      <p:sp>
        <p:nvSpPr>
          <p:cNvPr id="17" name="ZoneTexte 16"/>
          <p:cNvSpPr txBox="1"/>
          <p:nvPr/>
        </p:nvSpPr>
        <p:spPr>
          <a:xfrm>
            <a:off x="5265436" y="3710243"/>
            <a:ext cx="728084" cy="307777"/>
          </a:xfrm>
          <a:prstGeom prst="rect">
            <a:avLst/>
          </a:prstGeom>
          <a:noFill/>
        </p:spPr>
        <p:txBody>
          <a:bodyPr wrap="none" rtlCol="0">
            <a:spAutoFit/>
          </a:bodyPr>
          <a:lstStyle/>
          <a:p>
            <a:r>
              <a:rPr lang="fr-FR" sz="1400" b="1" dirty="0" err="1" smtClean="0">
                <a:latin typeface="+mn-lt"/>
              </a:rPr>
              <a:t>CoDir</a:t>
            </a:r>
            <a:r>
              <a:rPr lang="fr-FR" sz="1400" b="1" dirty="0" smtClean="0">
                <a:latin typeface="+mn-lt"/>
              </a:rPr>
              <a:t> : </a:t>
            </a:r>
            <a:endParaRPr lang="fr-FR" sz="1400" b="1" dirty="0">
              <a:latin typeface="+mn-lt"/>
            </a:endParaRPr>
          </a:p>
        </p:txBody>
      </p:sp>
      <p:sp>
        <p:nvSpPr>
          <p:cNvPr id="18" name="ZoneTexte 17"/>
          <p:cNvSpPr txBox="1"/>
          <p:nvPr/>
        </p:nvSpPr>
        <p:spPr>
          <a:xfrm>
            <a:off x="5265436" y="4018020"/>
            <a:ext cx="3518207" cy="307777"/>
          </a:xfrm>
          <a:prstGeom prst="rect">
            <a:avLst/>
          </a:prstGeom>
          <a:noFill/>
        </p:spPr>
        <p:txBody>
          <a:bodyPr wrap="none" rtlCol="0">
            <a:spAutoFit/>
          </a:bodyPr>
          <a:lstStyle/>
          <a:p>
            <a:r>
              <a:rPr lang="fr-FR" sz="1400" b="1" dirty="0" smtClean="0">
                <a:latin typeface="+mn-lt"/>
              </a:rPr>
              <a:t>Déploiement Terre de Pagaie – propositions :</a:t>
            </a:r>
          </a:p>
        </p:txBody>
      </p:sp>
      <p:sp>
        <p:nvSpPr>
          <p:cNvPr id="20" name="ZoneTexte 19"/>
          <p:cNvSpPr txBox="1"/>
          <p:nvPr/>
        </p:nvSpPr>
        <p:spPr>
          <a:xfrm>
            <a:off x="5265436" y="4323272"/>
            <a:ext cx="3963073" cy="307777"/>
          </a:xfrm>
          <a:prstGeom prst="rect">
            <a:avLst/>
          </a:prstGeom>
          <a:noFill/>
        </p:spPr>
        <p:txBody>
          <a:bodyPr wrap="none" rtlCol="0">
            <a:spAutoFit/>
          </a:bodyPr>
          <a:lstStyle/>
          <a:p>
            <a:r>
              <a:rPr lang="fr-FR" sz="1400" b="1" dirty="0" smtClean="0">
                <a:latin typeface="+mn-lt"/>
              </a:rPr>
              <a:t>Cautionnement des manifestations 2022 (urgent) : </a:t>
            </a:r>
            <a:endParaRPr lang="fr-FR" sz="1400" b="1" dirty="0">
              <a:latin typeface="+mn-lt"/>
            </a:endParaRPr>
          </a:p>
        </p:txBody>
      </p:sp>
      <p:sp>
        <p:nvSpPr>
          <p:cNvPr id="21" name="ZoneTexte 20"/>
          <p:cNvSpPr txBox="1"/>
          <p:nvPr/>
        </p:nvSpPr>
        <p:spPr>
          <a:xfrm>
            <a:off x="5265436" y="4613913"/>
            <a:ext cx="8362097" cy="307777"/>
          </a:xfrm>
          <a:prstGeom prst="rect">
            <a:avLst/>
          </a:prstGeom>
          <a:noFill/>
        </p:spPr>
        <p:txBody>
          <a:bodyPr wrap="none" rtlCol="0">
            <a:spAutoFit/>
          </a:bodyPr>
          <a:lstStyle/>
          <a:p>
            <a:r>
              <a:rPr lang="fr-FR" sz="1400" b="1" dirty="0" smtClean="0">
                <a:latin typeface="+mn-lt"/>
              </a:rPr>
              <a:t>La Haute Performance au sein de l’ANS : quelles répercutions sur la FFCK et sur la Nouvelle Aquitaine (pôles…) </a:t>
            </a:r>
            <a:endParaRPr lang="fr-FR" sz="1400" b="1" dirty="0">
              <a:latin typeface="+mn-lt"/>
            </a:endParaRPr>
          </a:p>
        </p:txBody>
      </p:sp>
      <p:sp>
        <p:nvSpPr>
          <p:cNvPr id="23" name="ZoneTexte 22"/>
          <p:cNvSpPr txBox="1"/>
          <p:nvPr/>
        </p:nvSpPr>
        <p:spPr>
          <a:xfrm>
            <a:off x="5265436" y="4919165"/>
            <a:ext cx="9356093" cy="307777"/>
          </a:xfrm>
          <a:prstGeom prst="rect">
            <a:avLst/>
          </a:prstGeom>
          <a:noFill/>
        </p:spPr>
        <p:txBody>
          <a:bodyPr wrap="square" rtlCol="0">
            <a:spAutoFit/>
          </a:bodyPr>
          <a:lstStyle/>
          <a:p>
            <a:r>
              <a:rPr lang="fr-FR" sz="1400" b="1" dirty="0" smtClean="0">
                <a:latin typeface="+mn-lt"/>
              </a:rPr>
              <a:t>Situation contractuelle du véhicule Nissan Qashqai positionné sur Limoges :</a:t>
            </a:r>
          </a:p>
        </p:txBody>
      </p:sp>
      <p:sp>
        <p:nvSpPr>
          <p:cNvPr id="24" name="ZoneTexte 23"/>
          <p:cNvSpPr txBox="1"/>
          <p:nvPr/>
        </p:nvSpPr>
        <p:spPr>
          <a:xfrm>
            <a:off x="5265436" y="5215928"/>
            <a:ext cx="9356093" cy="307777"/>
          </a:xfrm>
          <a:prstGeom prst="rect">
            <a:avLst/>
          </a:prstGeom>
          <a:noFill/>
        </p:spPr>
        <p:txBody>
          <a:bodyPr wrap="square" rtlCol="0">
            <a:spAutoFit/>
          </a:bodyPr>
          <a:lstStyle/>
          <a:p>
            <a:r>
              <a:rPr lang="fr-FR" sz="1400" b="1" dirty="0" smtClean="0">
                <a:latin typeface="+mn-lt"/>
              </a:rPr>
              <a:t>Accompagnement des formations Pagaie Santé – demande du CDCK47:</a:t>
            </a:r>
          </a:p>
        </p:txBody>
      </p:sp>
    </p:spTree>
    <p:extLst>
      <p:ext uri="{BB962C8B-B14F-4D97-AF65-F5344CB8AC3E}">
        <p14:creationId xmlns:p14="http://schemas.microsoft.com/office/powerpoint/2010/main" val="89713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Rectangle 7"/>
          <p:cNvSpPr/>
          <p:nvPr/>
        </p:nvSpPr>
        <p:spPr>
          <a:xfrm>
            <a:off x="5958075" y="-142875"/>
            <a:ext cx="8063729" cy="718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8" name="Graphique 24">
            <a:extLst>
              <a:ext uri="{FF2B5EF4-FFF2-40B4-BE49-F238E27FC236}">
                <a16:creationId xmlns:a16="http://schemas.microsoft.com/office/drawing/2014/main" id="{53B97804-F839-4B71-8C61-163ACF32A5FC}"/>
              </a:ext>
            </a:extLst>
          </p:cNvPr>
          <p:cNvSpPr>
            <a:spLocks/>
          </p:cNvSpPr>
          <p:nvPr/>
        </p:nvSpPr>
        <p:spPr bwMode="auto">
          <a:xfrm>
            <a:off x="3252102" y="0"/>
            <a:ext cx="2837849" cy="6858000"/>
          </a:xfrm>
          <a:custGeom>
            <a:avLst/>
            <a:gdLst>
              <a:gd name="T0" fmla="*/ 2761223 w 2794635"/>
              <a:gd name="T1" fmla="*/ 6856073 h 6858000"/>
              <a:gd name="T2" fmla="*/ 2793365 w 2794635"/>
              <a:gd name="T3" fmla="*/ 0 h 6858000"/>
              <a:gd name="T4" fmla="*/ 2272267 w 2794635"/>
              <a:gd name="T5" fmla="*/ 0 h 6858000"/>
              <a:gd name="T6" fmla="*/ 0 w 2794635"/>
              <a:gd name="T7" fmla="*/ 6858000 h 6858000"/>
              <a:gd name="T8" fmla="*/ 2761223 w 2794635"/>
              <a:gd name="T9" fmla="*/ 6856073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4635" h="6858000">
                <a:moveTo>
                  <a:pt x="2762479" y="6856073"/>
                </a:moveTo>
                <a:cubicBezTo>
                  <a:pt x="2752561" y="6855922"/>
                  <a:pt x="2785503" y="9676"/>
                  <a:pt x="2794635" y="0"/>
                </a:cubicBezTo>
                <a:lnTo>
                  <a:pt x="2273300" y="0"/>
                </a:lnTo>
                <a:lnTo>
                  <a:pt x="0" y="6858000"/>
                </a:lnTo>
                <a:lnTo>
                  <a:pt x="2762479" y="6856073"/>
                </a:lnTo>
                <a:close/>
              </a:path>
            </a:pathLst>
          </a:custGeom>
          <a:solidFill>
            <a:schemeClr val="bg1"/>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1" name="ZoneTexte 9">
            <a:extLst>
              <a:ext uri="{FF2B5EF4-FFF2-40B4-BE49-F238E27FC236}">
                <a16:creationId xmlns:a16="http://schemas.microsoft.com/office/drawing/2014/main" id="{5AD2E4F3-9ACC-496A-91F1-2849E7C78E99}"/>
              </a:ext>
            </a:extLst>
          </p:cNvPr>
          <p:cNvSpPr txBox="1">
            <a:spLocks noChangeArrowheads="1"/>
          </p:cNvSpPr>
          <p:nvPr/>
        </p:nvSpPr>
        <p:spPr bwMode="auto">
          <a:xfrm>
            <a:off x="5736606" y="2291393"/>
            <a:ext cx="539413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marL="342900" indent="-342900" eaLnBrk="1" hangingPunct="1">
              <a:buFont typeface="+mj-lt"/>
              <a:buAutoNum type="arabicPeriod"/>
            </a:pPr>
            <a:r>
              <a:rPr lang="fr-FR" altLang="fr-FR" sz="1600" dirty="0" smtClean="0">
                <a:solidFill>
                  <a:schemeClr val="accent2"/>
                </a:solidFill>
                <a:latin typeface="Calibri" panose="020F0502020204030204" pitchFamily="34" charset="0"/>
                <a:cs typeface="Calibri" panose="020F0502020204030204" pitchFamily="34" charset="0"/>
              </a:rPr>
              <a:t>Actions des vacances de Toussaint - bilans</a:t>
            </a:r>
          </a:p>
          <a:p>
            <a:pPr marL="342900" indent="-342900" eaLnBrk="1" hangingPunct="1">
              <a:buFont typeface="+mj-lt"/>
              <a:buAutoNum type="arabicPeriod"/>
            </a:pPr>
            <a:endParaRPr lang="fr-FR" altLang="fr-FR" sz="1600" dirty="0" smtClean="0">
              <a:solidFill>
                <a:schemeClr val="accent2"/>
              </a:solidFill>
              <a:latin typeface="Calibri" panose="020F0502020204030204" pitchFamily="34" charset="0"/>
              <a:cs typeface="Calibri" panose="020F0502020204030204" pitchFamily="34" charset="0"/>
            </a:endParaRPr>
          </a:p>
          <a:p>
            <a:pPr marL="342900" indent="-342900" eaLnBrk="1" hangingPunct="1">
              <a:buFont typeface="+mj-lt"/>
              <a:buAutoNum type="arabicPeriod"/>
            </a:pPr>
            <a:r>
              <a:rPr lang="fr-FR" altLang="fr-FR" sz="1600" dirty="0" smtClean="0">
                <a:solidFill>
                  <a:schemeClr val="accent2"/>
                </a:solidFill>
                <a:latin typeface="Calibri" panose="020F0502020204030204" pitchFamily="34" charset="0"/>
                <a:cs typeface="Calibri" panose="020F0502020204030204" pitchFamily="34" charset="0"/>
              </a:rPr>
              <a:t>Formation MFPC : qui, quoi, comment ?</a:t>
            </a:r>
          </a:p>
          <a:p>
            <a:pPr marL="342900" indent="-342900" eaLnBrk="1" hangingPunct="1">
              <a:buFont typeface="+mj-lt"/>
              <a:buAutoNum type="arabicPeriod"/>
            </a:pPr>
            <a:endParaRPr lang="fr-FR" altLang="fr-FR" sz="1600" dirty="0" smtClean="0">
              <a:solidFill>
                <a:schemeClr val="accent2"/>
              </a:solidFill>
              <a:latin typeface="Calibri" panose="020F0502020204030204" pitchFamily="34" charset="0"/>
              <a:cs typeface="Calibri" panose="020F0502020204030204" pitchFamily="34" charset="0"/>
            </a:endParaRPr>
          </a:p>
          <a:p>
            <a:pPr marL="342900" indent="-342900" eaLnBrk="1" hangingPunct="1">
              <a:buFont typeface="+mj-lt"/>
              <a:buAutoNum type="arabicPeriod"/>
            </a:pPr>
            <a:r>
              <a:rPr lang="fr-FR" altLang="fr-FR" sz="1600" dirty="0" smtClean="0">
                <a:solidFill>
                  <a:schemeClr val="accent2"/>
                </a:solidFill>
                <a:latin typeface="Calibri" panose="020F0502020204030204" pitchFamily="34" charset="0"/>
                <a:cs typeface="Calibri" panose="020F0502020204030204" pitchFamily="34" charset="0"/>
              </a:rPr>
              <a:t>Statuts du CRCKNA</a:t>
            </a:r>
          </a:p>
          <a:p>
            <a:pPr marL="342900" indent="-342900" eaLnBrk="1" hangingPunct="1">
              <a:buFont typeface="+mj-lt"/>
              <a:buAutoNum type="arabicPeriod"/>
            </a:pPr>
            <a:endParaRPr lang="fr-FR" altLang="fr-FR" sz="1600" dirty="0" smtClean="0">
              <a:solidFill>
                <a:schemeClr val="accent2"/>
              </a:solidFill>
              <a:latin typeface="Calibri" panose="020F0502020204030204" pitchFamily="34" charset="0"/>
              <a:cs typeface="Calibri" panose="020F0502020204030204" pitchFamily="34" charset="0"/>
            </a:endParaRPr>
          </a:p>
          <a:p>
            <a:pPr marL="342900" indent="-342900" eaLnBrk="1" hangingPunct="1">
              <a:buFont typeface="+mj-lt"/>
              <a:buAutoNum type="arabicPeriod"/>
            </a:pPr>
            <a:r>
              <a:rPr lang="fr-FR" altLang="fr-FR" sz="1600" dirty="0" smtClean="0">
                <a:solidFill>
                  <a:schemeClr val="accent2"/>
                </a:solidFill>
                <a:latin typeface="Calibri" panose="020F0502020204030204" pitchFamily="34" charset="0"/>
                <a:cs typeface="Calibri" panose="020F0502020204030204" pitchFamily="34" charset="0"/>
              </a:rPr>
              <a:t>Ressources humaines CRCK / Etat</a:t>
            </a:r>
          </a:p>
          <a:p>
            <a:pPr marL="342900" indent="-342900" eaLnBrk="1" hangingPunct="1">
              <a:buFont typeface="+mj-lt"/>
              <a:buAutoNum type="arabicPeriod"/>
            </a:pPr>
            <a:endParaRPr lang="fr-FR" altLang="fr-FR" sz="1600" dirty="0" smtClean="0">
              <a:solidFill>
                <a:schemeClr val="accent2"/>
              </a:solidFill>
              <a:latin typeface="Calibri" panose="020F0502020204030204" pitchFamily="34" charset="0"/>
              <a:cs typeface="Calibri" panose="020F0502020204030204" pitchFamily="34" charset="0"/>
            </a:endParaRPr>
          </a:p>
          <a:p>
            <a:pPr marL="342900" indent="-342900" eaLnBrk="1" hangingPunct="1">
              <a:buFont typeface="+mj-lt"/>
              <a:buAutoNum type="arabicPeriod"/>
            </a:pPr>
            <a:r>
              <a:rPr lang="fr-FR" altLang="fr-FR" sz="1600" dirty="0" smtClean="0">
                <a:solidFill>
                  <a:schemeClr val="accent2"/>
                </a:solidFill>
                <a:latin typeface="Calibri" panose="020F0502020204030204" pitchFamily="34" charset="0"/>
                <a:cs typeface="Calibri" panose="020F0502020204030204" pitchFamily="34" charset="0"/>
              </a:rPr>
              <a:t>PPF</a:t>
            </a:r>
          </a:p>
          <a:p>
            <a:pPr marL="342900" indent="-342900" eaLnBrk="1" hangingPunct="1">
              <a:buFont typeface="+mj-lt"/>
              <a:buAutoNum type="arabicPeriod"/>
            </a:pPr>
            <a:endParaRPr lang="fr-FR" altLang="fr-FR" sz="1600" dirty="0" smtClean="0">
              <a:solidFill>
                <a:schemeClr val="accent2"/>
              </a:solidFill>
              <a:latin typeface="Calibri" panose="020F0502020204030204" pitchFamily="34" charset="0"/>
              <a:cs typeface="Calibri" panose="020F0502020204030204" pitchFamily="34" charset="0"/>
            </a:endParaRPr>
          </a:p>
          <a:p>
            <a:pPr marL="342900" indent="-342900" eaLnBrk="1" hangingPunct="1">
              <a:buFont typeface="+mj-lt"/>
              <a:buAutoNum type="arabicPeriod"/>
            </a:pPr>
            <a:r>
              <a:rPr lang="fr-FR" altLang="fr-FR" sz="1600" dirty="0" smtClean="0">
                <a:solidFill>
                  <a:schemeClr val="accent2"/>
                </a:solidFill>
                <a:latin typeface="Calibri" panose="020F0502020204030204" pitchFamily="34" charset="0"/>
                <a:cs typeface="Calibri" panose="020F0502020204030204" pitchFamily="34" charset="0"/>
              </a:rPr>
              <a:t>Questions diverses</a:t>
            </a:r>
            <a:endParaRPr lang="fr-FR" altLang="fr-FR" sz="2800" dirty="0">
              <a:solidFill>
                <a:schemeClr val="accent2"/>
              </a:solidFill>
              <a:latin typeface="Calibri" panose="020F0502020204030204" pitchFamily="34" charset="0"/>
              <a:cs typeface="Calibri" panose="020F0502020204030204" pitchFamily="34" charset="0"/>
            </a:endParaRPr>
          </a:p>
        </p:txBody>
      </p:sp>
      <p:sp>
        <p:nvSpPr>
          <p:cNvPr id="20" name="Ellipse 19">
            <a:extLst>
              <a:ext uri="{FF2B5EF4-FFF2-40B4-BE49-F238E27FC236}">
                <a16:creationId xmlns:a16="http://schemas.microsoft.com/office/drawing/2014/main" id="{93A6ED27-7171-4A4C-8FF4-24FE5658D8A1}"/>
              </a:ext>
            </a:extLst>
          </p:cNvPr>
          <p:cNvSpPr/>
          <p:nvPr/>
        </p:nvSpPr>
        <p:spPr>
          <a:xfrm>
            <a:off x="4148288" y="1447174"/>
            <a:ext cx="1705323" cy="1597684"/>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100" dirty="0">
              <a:solidFill>
                <a:schemeClr val="tx1"/>
              </a:solidFill>
            </a:endParaRPr>
          </a:p>
        </p:txBody>
      </p:sp>
      <p:sp>
        <p:nvSpPr>
          <p:cNvPr id="19"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7196931" y="722313"/>
            <a:ext cx="4791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000" b="1" dirty="0" smtClean="0">
                <a:solidFill>
                  <a:srgbClr val="20265B"/>
                </a:solidFill>
                <a:latin typeface="Calibri" panose="020F0502020204030204" pitchFamily="34" charset="0"/>
              </a:rPr>
              <a:t>Ordre du jour</a:t>
            </a:r>
            <a:endParaRPr lang="fr-FR" altLang="fr-FR" sz="3000" b="1" dirty="0">
              <a:latin typeface="Calibri" panose="020F0502020204030204" pitchFamily="34" charset="0"/>
            </a:endParaRPr>
          </a:p>
        </p:txBody>
      </p:sp>
      <p:sp>
        <p:nvSpPr>
          <p:cNvPr id="21" name="Ellipse 20">
            <a:extLst>
              <a:ext uri="{FF2B5EF4-FFF2-40B4-BE49-F238E27FC236}">
                <a16:creationId xmlns:a16="http://schemas.microsoft.com/office/drawing/2014/main" id="{93A6ED27-7171-4A4C-8FF4-24FE5658D8A1}"/>
              </a:ext>
            </a:extLst>
          </p:cNvPr>
          <p:cNvSpPr/>
          <p:nvPr/>
        </p:nvSpPr>
        <p:spPr>
          <a:xfrm>
            <a:off x="2968776" y="4421188"/>
            <a:ext cx="1705323" cy="1597684"/>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100" dirty="0">
              <a:solidFill>
                <a:schemeClr val="tx1"/>
              </a:solidFill>
            </a:endParaRPr>
          </a:p>
        </p:txBody>
      </p:sp>
      <p:pic>
        <p:nvPicPr>
          <p:cNvPr id="22" name="Imag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2</a:t>
                </a:fld>
                <a:endParaRPr lang="fr-FR" altLang="fr-FR" sz="1000" dirty="0">
                  <a:solidFill>
                    <a:schemeClr val="bg1"/>
                  </a:solidFill>
                  <a:latin typeface="Calibri" panose="020F0502020204030204" pitchFamily="34" charset="0"/>
                </a:endParaRPr>
              </a:p>
            </p:txBody>
          </p:sp>
          <p:sp>
            <p:nvSpPr>
              <p:cNvPr id="4110" name="ZoneTexte 26">
                <a:hlinkClick r:id="rId7"/>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Image 15">
            <a:extLst>
              <a:ext uri="{FF2B5EF4-FFF2-40B4-BE49-F238E27FC236}">
                <a16:creationId xmlns:a16="http://schemas.microsoft.com/office/drawing/2014/main" id="{C0B82269-23AB-4C61-BF09-DCF4C68A2B9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12706" y="275412"/>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20</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6. Questions diverses</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11" name="ZoneTexte 10"/>
          <p:cNvSpPr txBox="1"/>
          <p:nvPr/>
        </p:nvSpPr>
        <p:spPr>
          <a:xfrm>
            <a:off x="1601157" y="1042977"/>
            <a:ext cx="3731791" cy="338554"/>
          </a:xfrm>
          <a:prstGeom prst="rect">
            <a:avLst/>
          </a:prstGeom>
          <a:noFill/>
        </p:spPr>
        <p:txBody>
          <a:bodyPr wrap="none" rtlCol="0">
            <a:spAutoFit/>
          </a:bodyPr>
          <a:lstStyle/>
          <a:p>
            <a:r>
              <a:rPr lang="fr-FR" sz="1600" b="1" dirty="0" smtClean="0">
                <a:latin typeface="+mn-lt"/>
              </a:rPr>
              <a:t>Conseil des Territoires </a:t>
            </a:r>
            <a:r>
              <a:rPr lang="fr-FR" sz="1600" b="1" dirty="0" smtClean="0">
                <a:latin typeface="+mn-lt"/>
              </a:rPr>
              <a:t>: quelle présence ? </a:t>
            </a:r>
            <a:endParaRPr lang="fr-FR" sz="1600" b="1" dirty="0">
              <a:latin typeface="+mn-lt"/>
            </a:endParaRPr>
          </a:p>
        </p:txBody>
      </p:sp>
      <p:sp>
        <p:nvSpPr>
          <p:cNvPr id="12" name="ZoneTexte 11"/>
          <p:cNvSpPr txBox="1"/>
          <p:nvPr/>
        </p:nvSpPr>
        <p:spPr>
          <a:xfrm>
            <a:off x="1601157" y="1486752"/>
            <a:ext cx="10112517" cy="584775"/>
          </a:xfrm>
          <a:prstGeom prst="rect">
            <a:avLst/>
          </a:prstGeom>
          <a:noFill/>
        </p:spPr>
        <p:txBody>
          <a:bodyPr wrap="square" rtlCol="0">
            <a:spAutoFit/>
          </a:bodyPr>
          <a:lstStyle/>
          <a:p>
            <a:r>
              <a:rPr lang="fr-FR" sz="1600" b="1" dirty="0" smtClean="0">
                <a:latin typeface="+mn-lt"/>
              </a:rPr>
              <a:t>Conseil Régional du Sport </a:t>
            </a:r>
            <a:r>
              <a:rPr lang="fr-FR" sz="1600" b="1" dirty="0" smtClean="0">
                <a:latin typeface="+mn-lt"/>
              </a:rPr>
              <a:t>: </a:t>
            </a:r>
            <a:r>
              <a:rPr lang="fr-FR" sz="1600" dirty="0" smtClean="0">
                <a:latin typeface="+mn-lt"/>
              </a:rPr>
              <a:t>déclinaison régionale de l’ANS – présence active essentielle car la structure devrait gérer à terme les fonds régionaux de l’ANS</a:t>
            </a:r>
            <a:endParaRPr lang="fr-FR" sz="1600" dirty="0">
              <a:latin typeface="+mn-lt"/>
            </a:endParaRPr>
          </a:p>
        </p:txBody>
      </p:sp>
      <p:sp>
        <p:nvSpPr>
          <p:cNvPr id="13" name="ZoneTexte 12"/>
          <p:cNvSpPr txBox="1"/>
          <p:nvPr/>
        </p:nvSpPr>
        <p:spPr>
          <a:xfrm>
            <a:off x="1601157" y="2176748"/>
            <a:ext cx="3061864" cy="338554"/>
          </a:xfrm>
          <a:prstGeom prst="rect">
            <a:avLst/>
          </a:prstGeom>
          <a:noFill/>
        </p:spPr>
        <p:txBody>
          <a:bodyPr wrap="none" rtlCol="0">
            <a:spAutoFit/>
          </a:bodyPr>
          <a:lstStyle/>
          <a:p>
            <a:r>
              <a:rPr lang="fr-FR" sz="1600" b="1" dirty="0" smtClean="0">
                <a:latin typeface="+mn-lt"/>
              </a:rPr>
              <a:t>Banque : </a:t>
            </a:r>
            <a:r>
              <a:rPr lang="fr-FR" sz="1600" dirty="0" smtClean="0">
                <a:latin typeface="+mn-lt"/>
              </a:rPr>
              <a:t>suivi du fonctionnement</a:t>
            </a:r>
            <a:endParaRPr lang="fr-FR" sz="1600" dirty="0">
              <a:latin typeface="+mn-lt"/>
            </a:endParaRPr>
          </a:p>
        </p:txBody>
      </p:sp>
      <p:sp>
        <p:nvSpPr>
          <p:cNvPr id="15" name="ZoneTexte 14"/>
          <p:cNvSpPr txBox="1"/>
          <p:nvPr/>
        </p:nvSpPr>
        <p:spPr>
          <a:xfrm>
            <a:off x="1601157" y="2620523"/>
            <a:ext cx="3425874" cy="338554"/>
          </a:xfrm>
          <a:prstGeom prst="rect">
            <a:avLst/>
          </a:prstGeom>
          <a:noFill/>
        </p:spPr>
        <p:txBody>
          <a:bodyPr wrap="none" rtlCol="0">
            <a:spAutoFit/>
          </a:bodyPr>
          <a:lstStyle/>
          <a:p>
            <a:r>
              <a:rPr lang="fr-FR" sz="1600" b="1" dirty="0" err="1" smtClean="0">
                <a:latin typeface="+mn-lt"/>
              </a:rPr>
              <a:t>CoDir</a:t>
            </a:r>
            <a:r>
              <a:rPr lang="fr-FR" sz="1600" b="1" dirty="0" smtClean="0">
                <a:latin typeface="+mn-lt"/>
              </a:rPr>
              <a:t> : </a:t>
            </a:r>
            <a:r>
              <a:rPr lang="fr-FR" sz="1600" dirty="0" smtClean="0">
                <a:latin typeface="+mn-lt"/>
              </a:rPr>
              <a:t>présentation calendrier à venir</a:t>
            </a:r>
            <a:endParaRPr lang="fr-FR" sz="1600" dirty="0">
              <a:latin typeface="+mn-lt"/>
            </a:endParaRPr>
          </a:p>
        </p:txBody>
      </p:sp>
      <p:sp>
        <p:nvSpPr>
          <p:cNvPr id="16" name="ZoneTexte 15"/>
          <p:cNvSpPr txBox="1"/>
          <p:nvPr/>
        </p:nvSpPr>
        <p:spPr>
          <a:xfrm>
            <a:off x="1601157" y="3064298"/>
            <a:ext cx="6184193" cy="338554"/>
          </a:xfrm>
          <a:prstGeom prst="rect">
            <a:avLst/>
          </a:prstGeom>
          <a:noFill/>
        </p:spPr>
        <p:txBody>
          <a:bodyPr wrap="none" rtlCol="0">
            <a:spAutoFit/>
          </a:bodyPr>
          <a:lstStyle/>
          <a:p>
            <a:r>
              <a:rPr lang="fr-FR" sz="1600" b="1" dirty="0" smtClean="0">
                <a:latin typeface="+mn-lt"/>
              </a:rPr>
              <a:t>Cautionnement des manifestations 2022 (urgent) </a:t>
            </a:r>
            <a:r>
              <a:rPr lang="fr-FR" sz="1600" b="1" dirty="0" smtClean="0">
                <a:latin typeface="+mn-lt"/>
              </a:rPr>
              <a:t>:</a:t>
            </a:r>
            <a:r>
              <a:rPr lang="fr-FR" sz="1600" dirty="0" smtClean="0">
                <a:latin typeface="+mn-lt"/>
              </a:rPr>
              <a:t> procédure à définir</a:t>
            </a:r>
            <a:r>
              <a:rPr lang="fr-FR" sz="1600" b="1" dirty="0" smtClean="0">
                <a:latin typeface="+mn-lt"/>
              </a:rPr>
              <a:t> </a:t>
            </a:r>
            <a:endParaRPr lang="fr-FR" sz="1600" b="1" dirty="0">
              <a:latin typeface="+mn-lt"/>
            </a:endParaRPr>
          </a:p>
        </p:txBody>
      </p:sp>
      <p:sp>
        <p:nvSpPr>
          <p:cNvPr id="17" name="ZoneTexte 16"/>
          <p:cNvSpPr txBox="1"/>
          <p:nvPr/>
        </p:nvSpPr>
        <p:spPr>
          <a:xfrm>
            <a:off x="1601157" y="3508073"/>
            <a:ext cx="9492920" cy="338554"/>
          </a:xfrm>
          <a:prstGeom prst="rect">
            <a:avLst/>
          </a:prstGeom>
          <a:noFill/>
        </p:spPr>
        <p:txBody>
          <a:bodyPr wrap="none" rtlCol="0">
            <a:spAutoFit/>
          </a:bodyPr>
          <a:lstStyle/>
          <a:p>
            <a:r>
              <a:rPr lang="fr-FR" sz="1600" b="1" dirty="0" smtClean="0">
                <a:latin typeface="+mn-lt"/>
              </a:rPr>
              <a:t>La Haute Performance au sein de l’ANS : </a:t>
            </a:r>
            <a:r>
              <a:rPr lang="fr-FR" sz="1600" dirty="0" smtClean="0">
                <a:latin typeface="+mn-lt"/>
              </a:rPr>
              <a:t>quelles répercutions sur la FFCK et sur la Nouvelle Aquitaine (pôles…) </a:t>
            </a:r>
            <a:endParaRPr lang="fr-FR" sz="1600" dirty="0">
              <a:latin typeface="+mn-lt"/>
            </a:endParaRPr>
          </a:p>
        </p:txBody>
      </p:sp>
      <p:sp>
        <p:nvSpPr>
          <p:cNvPr id="18" name="ZoneTexte 17"/>
          <p:cNvSpPr txBox="1"/>
          <p:nvPr/>
        </p:nvSpPr>
        <p:spPr>
          <a:xfrm>
            <a:off x="1601157" y="3951848"/>
            <a:ext cx="9356093" cy="2800767"/>
          </a:xfrm>
          <a:prstGeom prst="rect">
            <a:avLst/>
          </a:prstGeom>
          <a:noFill/>
        </p:spPr>
        <p:txBody>
          <a:bodyPr wrap="square" rtlCol="0">
            <a:spAutoFit/>
          </a:bodyPr>
          <a:lstStyle/>
          <a:p>
            <a:r>
              <a:rPr lang="fr-FR" sz="1600" b="1" dirty="0" smtClean="0">
                <a:latin typeface="+mn-lt"/>
              </a:rPr>
              <a:t>Situation contractuelle du véhicule Nissan Qashqai positionné sur Limoges :</a:t>
            </a:r>
          </a:p>
          <a:p>
            <a:r>
              <a:rPr lang="fr-FR" sz="1600" dirty="0" smtClean="0">
                <a:latin typeface="+mn-lt"/>
              </a:rPr>
              <a:t>Fin du leasing en mars 2022</a:t>
            </a:r>
          </a:p>
          <a:p>
            <a:r>
              <a:rPr lang="fr-FR" sz="1600" dirty="0" smtClean="0">
                <a:latin typeface="+mn-lt"/>
              </a:rPr>
              <a:t>2019 : 17 345 km réalisés sur 63 destinations (DM 6 841 km - 39% du kilométrage et 47% des destinations)</a:t>
            </a:r>
          </a:p>
          <a:p>
            <a:r>
              <a:rPr lang="fr-FR" sz="1600" dirty="0" smtClean="0">
                <a:latin typeface="+mn-lt"/>
              </a:rPr>
              <a:t>2020 : 10 846 km réalisés sur 38 destinations (DM 6 328 km - 58% du kilométrage et 52% des destinations)</a:t>
            </a:r>
          </a:p>
          <a:p>
            <a:r>
              <a:rPr lang="fr-FR" sz="1600" dirty="0" smtClean="0">
                <a:latin typeface="+mn-lt"/>
              </a:rPr>
              <a:t>2021 : 11 703 km réalisés sur 38 destinations (DM 5 057 km - 43% du kilométrage et 47% des destinations)</a:t>
            </a:r>
          </a:p>
          <a:p>
            <a:endParaRPr lang="fr-FR" sz="1600" dirty="0">
              <a:latin typeface="+mn-lt"/>
            </a:endParaRPr>
          </a:p>
          <a:p>
            <a:r>
              <a:rPr lang="fr-FR" sz="1600" dirty="0" smtClean="0">
                <a:latin typeface="+mn-lt"/>
              </a:rPr>
              <a:t>Demande effectuée auprès d’ARVAL pour simulation de la prolongation d’1 an du Nissan : passage des mensualités assurance comprise à 222,21 euros par mois</a:t>
            </a:r>
          </a:p>
          <a:p>
            <a:endParaRPr lang="fr-FR" sz="1600" dirty="0">
              <a:latin typeface="+mn-lt"/>
            </a:endParaRPr>
          </a:p>
          <a:p>
            <a:r>
              <a:rPr lang="fr-FR" sz="1600" dirty="0" smtClean="0">
                <a:latin typeface="+mn-lt"/>
              </a:rPr>
              <a:t>Si souhait de nouveau contrat, mensualité proche de 340 euros assurance et entretien compris pour un véhicule de type polo / </a:t>
            </a:r>
            <a:r>
              <a:rPr lang="fr-FR" sz="1600" dirty="0" err="1" smtClean="0">
                <a:latin typeface="+mn-lt"/>
              </a:rPr>
              <a:t>clio</a:t>
            </a:r>
            <a:endParaRPr lang="fr-FR" sz="1600" dirty="0">
              <a:latin typeface="+mn-lt"/>
            </a:endParaRPr>
          </a:p>
        </p:txBody>
      </p:sp>
    </p:spTree>
    <p:extLst>
      <p:ext uri="{BB962C8B-B14F-4D97-AF65-F5344CB8AC3E}">
        <p14:creationId xmlns:p14="http://schemas.microsoft.com/office/powerpoint/2010/main" val="209475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21</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6. Questions diverses</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17" name="ZoneTexte 16"/>
          <p:cNvSpPr txBox="1"/>
          <p:nvPr/>
        </p:nvSpPr>
        <p:spPr>
          <a:xfrm>
            <a:off x="1557196" y="932506"/>
            <a:ext cx="10112517" cy="4401205"/>
          </a:xfrm>
          <a:prstGeom prst="rect">
            <a:avLst/>
          </a:prstGeom>
          <a:noFill/>
        </p:spPr>
        <p:txBody>
          <a:bodyPr wrap="square" rtlCol="0">
            <a:spAutoFit/>
          </a:bodyPr>
          <a:lstStyle/>
          <a:p>
            <a:r>
              <a:rPr lang="fr-FR" sz="1600" b="1" dirty="0" smtClean="0">
                <a:latin typeface="+mn-lt"/>
              </a:rPr>
              <a:t>Déploiement Terre de Pagaie – proposition :</a:t>
            </a:r>
          </a:p>
          <a:p>
            <a:endParaRPr lang="fr-FR" sz="1600" b="1" dirty="0" smtClean="0">
              <a:latin typeface="+mn-lt"/>
            </a:endParaRPr>
          </a:p>
          <a:p>
            <a:r>
              <a:rPr lang="fr-FR" sz="1600" dirty="0" smtClean="0">
                <a:latin typeface="+mn-lt"/>
              </a:rPr>
              <a:t> . Création d’un groupe de travail animé par D. Massicot pour effectuer le diagnostic du Comité </a:t>
            </a:r>
          </a:p>
          <a:p>
            <a:r>
              <a:rPr lang="fr-FR" sz="1600" dirty="0">
                <a:latin typeface="+mn-lt"/>
              </a:rPr>
              <a:t>	</a:t>
            </a:r>
            <a:r>
              <a:rPr lang="fr-FR" sz="1600" dirty="0" smtClean="0">
                <a:latin typeface="+mn-lt"/>
              </a:rPr>
              <a:t>=&gt; qui, quel périmètre ;</a:t>
            </a:r>
          </a:p>
          <a:p>
            <a:r>
              <a:rPr lang="fr-FR" sz="1600" i="1" dirty="0" smtClean="0">
                <a:latin typeface="+mn-lt"/>
              </a:rPr>
              <a:t>	Nécessaire de consacrer au moins une réunion en physique pour construire le diagnostic</a:t>
            </a:r>
          </a:p>
          <a:p>
            <a:endParaRPr lang="fr-FR" sz="800" i="1" dirty="0" smtClean="0">
              <a:latin typeface="+mn-lt"/>
            </a:endParaRPr>
          </a:p>
          <a:p>
            <a:r>
              <a:rPr lang="fr-FR" sz="1600" dirty="0" smtClean="0">
                <a:latin typeface="+mn-lt"/>
              </a:rPr>
              <a:t>. Nécessité d’avoir 1 ou 2 personnes référentes pour l’élaboration des fiches projet</a:t>
            </a:r>
          </a:p>
          <a:p>
            <a:endParaRPr lang="fr-FR" sz="800" dirty="0" smtClean="0">
              <a:latin typeface="+mn-lt"/>
            </a:endParaRPr>
          </a:p>
          <a:p>
            <a:r>
              <a:rPr lang="fr-FR" sz="1600" dirty="0" smtClean="0">
                <a:latin typeface="+mn-lt"/>
              </a:rPr>
              <a:t>. Présentation des fiches projet au groupe de travail par visioconférence</a:t>
            </a:r>
          </a:p>
          <a:p>
            <a:endParaRPr lang="fr-FR" sz="800" dirty="0" smtClean="0">
              <a:latin typeface="+mn-lt"/>
            </a:endParaRPr>
          </a:p>
          <a:p>
            <a:r>
              <a:rPr lang="fr-FR" sz="1600" dirty="0" smtClean="0">
                <a:latin typeface="+mn-lt"/>
              </a:rPr>
              <a:t>. Préparation du projet régional</a:t>
            </a:r>
          </a:p>
          <a:p>
            <a:endParaRPr lang="fr-FR" sz="800" dirty="0" smtClean="0">
              <a:latin typeface="+mn-lt"/>
            </a:endParaRPr>
          </a:p>
          <a:p>
            <a:r>
              <a:rPr lang="fr-FR" sz="1600" dirty="0" smtClean="0">
                <a:latin typeface="+mn-lt"/>
              </a:rPr>
              <a:t>. Présentation du projet régional aux présidents de CDCK en visioconférence</a:t>
            </a:r>
          </a:p>
          <a:p>
            <a:endParaRPr lang="fr-FR" sz="800" dirty="0" smtClean="0">
              <a:latin typeface="+mn-lt"/>
            </a:endParaRPr>
          </a:p>
          <a:p>
            <a:r>
              <a:rPr lang="fr-FR" sz="1600" dirty="0" smtClean="0">
                <a:latin typeface="+mn-lt"/>
              </a:rPr>
              <a:t>. Modifications du projet si ajustements nécessaires</a:t>
            </a:r>
          </a:p>
          <a:p>
            <a:endParaRPr lang="fr-FR" sz="800" dirty="0" smtClean="0">
              <a:latin typeface="+mn-lt"/>
            </a:endParaRPr>
          </a:p>
          <a:p>
            <a:r>
              <a:rPr lang="fr-FR" sz="1600" dirty="0" smtClean="0">
                <a:latin typeface="+mn-lt"/>
              </a:rPr>
              <a:t>. Validation du projet Terre de Pagaies Nouvelle Aquitaine en Bureau du 27 janvier afin de servir de support aux demandes de subvention ANS et Région</a:t>
            </a:r>
          </a:p>
          <a:p>
            <a:endParaRPr lang="fr-FR" sz="800" dirty="0" smtClean="0">
              <a:latin typeface="+mn-lt"/>
            </a:endParaRPr>
          </a:p>
          <a:p>
            <a:r>
              <a:rPr lang="fr-FR" sz="1600" dirty="0" smtClean="0">
                <a:latin typeface="+mn-lt"/>
              </a:rPr>
              <a:t>. Présentation du projet en </a:t>
            </a:r>
            <a:r>
              <a:rPr lang="fr-FR" sz="1600" dirty="0" err="1" smtClean="0">
                <a:latin typeface="+mn-lt"/>
              </a:rPr>
              <a:t>CoDir</a:t>
            </a:r>
            <a:r>
              <a:rPr lang="fr-FR" sz="1600" dirty="0" smtClean="0">
                <a:latin typeface="+mn-lt"/>
              </a:rPr>
              <a:t> le 24 février</a:t>
            </a:r>
          </a:p>
          <a:p>
            <a:endParaRPr lang="fr-FR" sz="1600" dirty="0">
              <a:latin typeface="+mn-lt"/>
            </a:endParaRPr>
          </a:p>
        </p:txBody>
      </p:sp>
      <p:sp>
        <p:nvSpPr>
          <p:cNvPr id="12" name="ZoneTexte 11"/>
          <p:cNvSpPr txBox="1"/>
          <p:nvPr/>
        </p:nvSpPr>
        <p:spPr>
          <a:xfrm>
            <a:off x="1557195" y="5090328"/>
            <a:ext cx="10112517" cy="338554"/>
          </a:xfrm>
          <a:prstGeom prst="rect">
            <a:avLst/>
          </a:prstGeom>
          <a:noFill/>
        </p:spPr>
        <p:txBody>
          <a:bodyPr wrap="square" rtlCol="0">
            <a:spAutoFit/>
          </a:bodyPr>
          <a:lstStyle/>
          <a:p>
            <a:r>
              <a:rPr lang="fr-FR" sz="1600" dirty="0" smtClean="0">
                <a:latin typeface="+mn-lt"/>
              </a:rPr>
              <a:t>Accompagnement dans le même temps des CDCK qui en font la demande, notamment sur la partie diagnostic</a:t>
            </a:r>
          </a:p>
        </p:txBody>
      </p:sp>
      <p:sp>
        <p:nvSpPr>
          <p:cNvPr id="13" name="ZoneTexte 12"/>
          <p:cNvSpPr txBox="1"/>
          <p:nvPr/>
        </p:nvSpPr>
        <p:spPr>
          <a:xfrm>
            <a:off x="1557195" y="5893663"/>
            <a:ext cx="9356093" cy="338554"/>
          </a:xfrm>
          <a:prstGeom prst="rect">
            <a:avLst/>
          </a:prstGeom>
          <a:noFill/>
        </p:spPr>
        <p:txBody>
          <a:bodyPr wrap="square" rtlCol="0">
            <a:spAutoFit/>
          </a:bodyPr>
          <a:lstStyle/>
          <a:p>
            <a:r>
              <a:rPr lang="fr-FR" sz="1600" b="1" dirty="0" smtClean="0">
                <a:latin typeface="+mn-lt"/>
              </a:rPr>
              <a:t>Accompagnement des formations Pagaie Santé – demande du </a:t>
            </a:r>
            <a:r>
              <a:rPr lang="fr-FR" sz="1600" b="1" dirty="0" smtClean="0">
                <a:latin typeface="+mn-lt"/>
              </a:rPr>
              <a:t>CDCK47 : </a:t>
            </a:r>
            <a:r>
              <a:rPr lang="fr-FR" sz="1600" dirty="0" smtClean="0">
                <a:latin typeface="+mn-lt"/>
              </a:rPr>
              <a:t>étude de la demande</a:t>
            </a:r>
            <a:endParaRPr lang="fr-FR" sz="1600" dirty="0" smtClean="0">
              <a:latin typeface="+mn-lt"/>
            </a:endParaRPr>
          </a:p>
        </p:txBody>
      </p:sp>
    </p:spTree>
    <p:extLst>
      <p:ext uri="{BB962C8B-B14F-4D97-AF65-F5344CB8AC3E}">
        <p14:creationId xmlns:p14="http://schemas.microsoft.com/office/powerpoint/2010/main" val="3955306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7650" name="Graphique 24">
            <a:extLst>
              <a:ext uri="{FF2B5EF4-FFF2-40B4-BE49-F238E27FC236}">
                <a16:creationId xmlns:a16="http://schemas.microsoft.com/office/drawing/2014/main" id="{5884C746-F7D2-413D-9291-6FF05D720181}"/>
              </a:ext>
            </a:extLst>
          </p:cNvPr>
          <p:cNvSpPr>
            <a:spLocks/>
          </p:cNvSpPr>
          <p:nvPr/>
        </p:nvSpPr>
        <p:spPr bwMode="auto">
          <a:xfrm>
            <a:off x="8112125" y="-76201"/>
            <a:ext cx="4079875" cy="6934201"/>
          </a:xfrm>
          <a:custGeom>
            <a:avLst/>
            <a:gdLst>
              <a:gd name="T0" fmla="*/ 1385612 w 7000516"/>
              <a:gd name="T1" fmla="*/ 6934746 h 6933656"/>
              <a:gd name="T2" fmla="*/ 1385066 w 7000516"/>
              <a:gd name="T3" fmla="*/ 0 h 6933656"/>
              <a:gd name="T4" fmla="*/ 1199430 w 7000516"/>
              <a:gd name="T5" fmla="*/ 7004 h 6933656"/>
              <a:gd name="T6" fmla="*/ 0 w 7000516"/>
              <a:gd name="T7" fmla="*/ 6919430 h 6933656"/>
              <a:gd name="T8" fmla="*/ 1385612 w 7000516"/>
              <a:gd name="T9" fmla="*/ 6934746 h 69336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0516" h="6933656">
                <a:moveTo>
                  <a:pt x="7000516" y="6933656"/>
                </a:moveTo>
                <a:cubicBezTo>
                  <a:pt x="6990598" y="6933505"/>
                  <a:pt x="6988622" y="9676"/>
                  <a:pt x="6997754" y="0"/>
                </a:cubicBezTo>
                <a:lnTo>
                  <a:pt x="6059870" y="7002"/>
                </a:lnTo>
                <a:lnTo>
                  <a:pt x="0" y="6918342"/>
                </a:lnTo>
                <a:lnTo>
                  <a:pt x="7000516" y="6933656"/>
                </a:lnTo>
                <a:close/>
              </a:path>
            </a:pathLst>
          </a:custGeom>
          <a:solidFill>
            <a:srgbClr val="20265B"/>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7" name="ZoneTexte 3">
            <a:extLst>
              <a:ext uri="{FF2B5EF4-FFF2-40B4-BE49-F238E27FC236}">
                <a16:creationId xmlns:a16="http://schemas.microsoft.com/office/drawing/2014/main" id="{AE8B5F71-D43D-46FA-AE00-FF0D3A640DA4}"/>
              </a:ext>
            </a:extLst>
          </p:cNvPr>
          <p:cNvSpPr txBox="1">
            <a:spLocks noChangeArrowheads="1"/>
          </p:cNvSpPr>
          <p:nvPr/>
        </p:nvSpPr>
        <p:spPr bwMode="auto">
          <a:xfrm>
            <a:off x="9234551" y="4960048"/>
            <a:ext cx="3721021" cy="11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lnSpc>
                <a:spcPts val="9000"/>
              </a:lnSpc>
            </a:pPr>
            <a:r>
              <a:rPr lang="fr-FR" altLang="fr-FR" sz="6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Merci</a:t>
            </a:r>
            <a:endParaRPr lang="fr-FR" altLang="fr-FR" sz="6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Rectangle 7"/>
          <p:cNvSpPr/>
          <p:nvPr/>
        </p:nvSpPr>
        <p:spPr>
          <a:xfrm>
            <a:off x="5958075" y="-142875"/>
            <a:ext cx="8063729" cy="718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8" name="Graphique 24">
            <a:extLst>
              <a:ext uri="{FF2B5EF4-FFF2-40B4-BE49-F238E27FC236}">
                <a16:creationId xmlns:a16="http://schemas.microsoft.com/office/drawing/2014/main" id="{53B97804-F839-4B71-8C61-163ACF32A5FC}"/>
              </a:ext>
            </a:extLst>
          </p:cNvPr>
          <p:cNvSpPr>
            <a:spLocks/>
          </p:cNvSpPr>
          <p:nvPr/>
        </p:nvSpPr>
        <p:spPr bwMode="auto">
          <a:xfrm>
            <a:off x="3252102" y="0"/>
            <a:ext cx="2837849" cy="6858000"/>
          </a:xfrm>
          <a:custGeom>
            <a:avLst/>
            <a:gdLst>
              <a:gd name="T0" fmla="*/ 2761223 w 2794635"/>
              <a:gd name="T1" fmla="*/ 6856073 h 6858000"/>
              <a:gd name="T2" fmla="*/ 2793365 w 2794635"/>
              <a:gd name="T3" fmla="*/ 0 h 6858000"/>
              <a:gd name="T4" fmla="*/ 2272267 w 2794635"/>
              <a:gd name="T5" fmla="*/ 0 h 6858000"/>
              <a:gd name="T6" fmla="*/ 0 w 2794635"/>
              <a:gd name="T7" fmla="*/ 6858000 h 6858000"/>
              <a:gd name="T8" fmla="*/ 2761223 w 2794635"/>
              <a:gd name="T9" fmla="*/ 6856073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4635" h="6858000">
                <a:moveTo>
                  <a:pt x="2762479" y="6856073"/>
                </a:moveTo>
                <a:cubicBezTo>
                  <a:pt x="2752561" y="6855922"/>
                  <a:pt x="2785503" y="9676"/>
                  <a:pt x="2794635" y="0"/>
                </a:cubicBezTo>
                <a:lnTo>
                  <a:pt x="2273300" y="0"/>
                </a:lnTo>
                <a:lnTo>
                  <a:pt x="0" y="6858000"/>
                </a:lnTo>
                <a:lnTo>
                  <a:pt x="2762479" y="6856073"/>
                </a:lnTo>
                <a:close/>
              </a:path>
            </a:pathLst>
          </a:custGeom>
          <a:solidFill>
            <a:schemeClr val="bg1"/>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9"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6878638" y="1792788"/>
            <a:ext cx="479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marL="342900" indent="-342900" eaLnBrk="1" hangingPunct="1">
              <a:buFont typeface="+mj-lt"/>
              <a:buAutoNum type="arabicPeriod"/>
            </a:pPr>
            <a:r>
              <a:rPr lang="fr-FR" altLang="fr-FR" sz="3200" b="1" dirty="0">
                <a:solidFill>
                  <a:schemeClr val="tx2"/>
                </a:solidFill>
                <a:latin typeface="Calibri" panose="020F0502020204030204" pitchFamily="34" charset="0"/>
                <a:cs typeface="Calibri" panose="020F0502020204030204" pitchFamily="34" charset="0"/>
              </a:rPr>
              <a:t>Actions des vacances de Toussaint - bilans</a:t>
            </a:r>
          </a:p>
        </p:txBody>
      </p:sp>
      <p:pic>
        <p:nvPicPr>
          <p:cNvPr id="22"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3</a:t>
                </a:fld>
                <a:endParaRPr lang="fr-FR" altLang="fr-FR" sz="1000" dirty="0">
                  <a:solidFill>
                    <a:schemeClr val="bg1"/>
                  </a:solidFill>
                  <a:latin typeface="Calibri" panose="020F0502020204030204" pitchFamily="34" charset="0"/>
                </a:endParaRPr>
              </a:p>
            </p:txBody>
          </p:sp>
          <p:sp>
            <p:nvSpPr>
              <p:cNvPr id="4110" name="ZoneTexte 26">
                <a:hlinkClick r:id="rId5"/>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Image 12">
            <a:extLst>
              <a:ext uri="{FF2B5EF4-FFF2-40B4-BE49-F238E27FC236}">
                <a16:creationId xmlns:a16="http://schemas.microsoft.com/office/drawing/2014/main" id="{1B719F65-127C-4409-815D-1ADF529A5F01}"/>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72401" y="1583069"/>
            <a:ext cx="1435100" cy="1435100"/>
          </a:xfrm>
          <a:prstGeom prst="rect">
            <a:avLst/>
          </a:prstGeom>
        </p:spPr>
      </p:pic>
    </p:spTree>
    <p:extLst>
      <p:ext uri="{BB962C8B-B14F-4D97-AF65-F5344CB8AC3E}">
        <p14:creationId xmlns:p14="http://schemas.microsoft.com/office/powerpoint/2010/main" val="3750855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9"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marL="342900" indent="-342900" eaLnBrk="1" hangingPunct="1">
              <a:buFont typeface="+mj-lt"/>
              <a:buAutoNum type="arabicPeriod"/>
            </a:pPr>
            <a:r>
              <a:rPr lang="fr-FR" altLang="fr-FR" sz="3200" b="1" dirty="0">
                <a:solidFill>
                  <a:schemeClr val="tx2"/>
                </a:solidFill>
                <a:latin typeface="Calibri" panose="020F0502020204030204" pitchFamily="34" charset="0"/>
                <a:cs typeface="Calibri" panose="020F0502020204030204" pitchFamily="34" charset="0"/>
              </a:rPr>
              <a:t>Actions des vacances de Toussaint - bilans</a:t>
            </a: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4</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ZoneTexte 1"/>
          <p:cNvSpPr txBox="1"/>
          <p:nvPr/>
        </p:nvSpPr>
        <p:spPr>
          <a:xfrm>
            <a:off x="1557196" y="1104522"/>
            <a:ext cx="2150782" cy="338554"/>
          </a:xfrm>
          <a:prstGeom prst="rect">
            <a:avLst/>
          </a:prstGeom>
          <a:noFill/>
        </p:spPr>
        <p:txBody>
          <a:bodyPr wrap="none" rtlCol="0">
            <a:spAutoFit/>
          </a:bodyPr>
          <a:lstStyle/>
          <a:p>
            <a:r>
              <a:rPr lang="fr-FR" sz="1600" b="1" dirty="0" smtClean="0">
                <a:latin typeface="+mn-lt"/>
              </a:rPr>
              <a:t>Tokyo – </a:t>
            </a:r>
            <a:r>
              <a:rPr lang="fr-FR" sz="1600" b="1" dirty="0" err="1" smtClean="0">
                <a:latin typeface="+mn-lt"/>
              </a:rPr>
              <a:t>Vaires</a:t>
            </a:r>
            <a:r>
              <a:rPr lang="fr-FR" sz="1600" b="1" dirty="0" smtClean="0">
                <a:latin typeface="+mn-lt"/>
              </a:rPr>
              <a:t> – Paris : </a:t>
            </a:r>
            <a:endParaRPr lang="fr-FR" sz="1600" b="1" dirty="0">
              <a:latin typeface="+mn-lt"/>
            </a:endParaRPr>
          </a:p>
        </p:txBody>
      </p:sp>
      <p:sp>
        <p:nvSpPr>
          <p:cNvPr id="12" name="ZoneTexte 11"/>
          <p:cNvSpPr txBox="1"/>
          <p:nvPr/>
        </p:nvSpPr>
        <p:spPr>
          <a:xfrm>
            <a:off x="1557196" y="1746319"/>
            <a:ext cx="834524" cy="338554"/>
          </a:xfrm>
          <a:prstGeom prst="rect">
            <a:avLst/>
          </a:prstGeom>
          <a:noFill/>
        </p:spPr>
        <p:txBody>
          <a:bodyPr wrap="none" rtlCol="0">
            <a:spAutoFit/>
          </a:bodyPr>
          <a:lstStyle/>
          <a:p>
            <a:r>
              <a:rPr lang="fr-FR" sz="1600" b="1" dirty="0" smtClean="0">
                <a:latin typeface="+mn-lt"/>
              </a:rPr>
              <a:t>Stages :</a:t>
            </a:r>
            <a:endParaRPr lang="fr-FR" sz="1600" b="1" dirty="0">
              <a:latin typeface="+mn-lt"/>
            </a:endParaRPr>
          </a:p>
        </p:txBody>
      </p:sp>
      <p:sp>
        <p:nvSpPr>
          <p:cNvPr id="17" name="ZoneTexte 16"/>
          <p:cNvSpPr txBox="1"/>
          <p:nvPr/>
        </p:nvSpPr>
        <p:spPr>
          <a:xfrm>
            <a:off x="1974458" y="4248457"/>
            <a:ext cx="8554723" cy="584775"/>
          </a:xfrm>
          <a:prstGeom prst="rect">
            <a:avLst/>
          </a:prstGeom>
          <a:noFill/>
        </p:spPr>
        <p:txBody>
          <a:bodyPr wrap="square" rtlCol="0">
            <a:spAutoFit/>
          </a:bodyPr>
          <a:lstStyle/>
          <a:p>
            <a:r>
              <a:rPr lang="fr-FR" sz="1600" dirty="0" smtClean="0">
                <a:latin typeface="+mn-lt"/>
              </a:rPr>
              <a:t>Stage slalom U18 – St </a:t>
            </a:r>
            <a:r>
              <a:rPr lang="fr-FR" sz="1600" dirty="0" err="1" smtClean="0">
                <a:latin typeface="+mn-lt"/>
              </a:rPr>
              <a:t>Pé</a:t>
            </a:r>
            <a:r>
              <a:rPr lang="fr-FR" sz="1600" dirty="0" smtClean="0">
                <a:latin typeface="+mn-lt"/>
              </a:rPr>
              <a:t> de Bigorre et </a:t>
            </a:r>
            <a:r>
              <a:rPr lang="fr-FR" sz="1600" dirty="0" err="1" smtClean="0">
                <a:latin typeface="+mn-lt"/>
              </a:rPr>
              <a:t>Narcastet</a:t>
            </a:r>
            <a:r>
              <a:rPr lang="fr-FR" sz="1600" dirty="0" smtClean="0">
                <a:latin typeface="+mn-lt"/>
              </a:rPr>
              <a:t> : 30 sportifs, 5 cadres – Action facturée – charges 3617.47 €, produits  3150 € - prise en charge comité : 467.47 €*</a:t>
            </a:r>
            <a:endParaRPr lang="fr-FR" sz="1600" dirty="0">
              <a:latin typeface="+mn-lt"/>
            </a:endParaRPr>
          </a:p>
        </p:txBody>
      </p:sp>
      <p:sp>
        <p:nvSpPr>
          <p:cNvPr id="18" name="ZoneTexte 17"/>
          <p:cNvSpPr txBox="1"/>
          <p:nvPr/>
        </p:nvSpPr>
        <p:spPr>
          <a:xfrm>
            <a:off x="1974457" y="5078487"/>
            <a:ext cx="8554723" cy="338554"/>
          </a:xfrm>
          <a:prstGeom prst="rect">
            <a:avLst/>
          </a:prstGeom>
          <a:noFill/>
        </p:spPr>
        <p:txBody>
          <a:bodyPr wrap="square" rtlCol="0">
            <a:spAutoFit/>
          </a:bodyPr>
          <a:lstStyle/>
          <a:p>
            <a:r>
              <a:rPr lang="fr-FR" sz="1600" dirty="0" smtClean="0">
                <a:latin typeface="+mn-lt"/>
              </a:rPr>
              <a:t>Stage slalom U15 – St </a:t>
            </a:r>
            <a:r>
              <a:rPr lang="fr-FR" sz="1600" dirty="0" err="1" smtClean="0">
                <a:latin typeface="+mn-lt"/>
              </a:rPr>
              <a:t>Pé</a:t>
            </a:r>
            <a:r>
              <a:rPr lang="fr-FR" sz="1600" dirty="0" smtClean="0">
                <a:latin typeface="+mn-lt"/>
              </a:rPr>
              <a:t> de Bigorre : </a:t>
            </a:r>
            <a:r>
              <a:rPr lang="fr-FR" sz="1600" dirty="0" smtClean="0">
                <a:latin typeface="+mn-lt"/>
              </a:rPr>
              <a:t>en attente du retour du R1 du stage</a:t>
            </a:r>
            <a:endParaRPr lang="fr-FR" sz="1600" dirty="0">
              <a:latin typeface="+mn-lt"/>
            </a:endParaRPr>
          </a:p>
        </p:txBody>
      </p:sp>
      <p:sp>
        <p:nvSpPr>
          <p:cNvPr id="20" name="ZoneTexte 19"/>
          <p:cNvSpPr txBox="1"/>
          <p:nvPr/>
        </p:nvSpPr>
        <p:spPr>
          <a:xfrm>
            <a:off x="1974458" y="2218939"/>
            <a:ext cx="8131076" cy="830997"/>
          </a:xfrm>
          <a:prstGeom prst="rect">
            <a:avLst/>
          </a:prstGeom>
          <a:noFill/>
        </p:spPr>
        <p:txBody>
          <a:bodyPr wrap="square" rtlCol="0">
            <a:spAutoFit/>
          </a:bodyPr>
          <a:lstStyle/>
          <a:p>
            <a:r>
              <a:rPr lang="fr-FR" sz="1600" dirty="0" smtClean="0">
                <a:latin typeface="+mn-lt"/>
              </a:rPr>
              <a:t>Stage descente </a:t>
            </a:r>
            <a:r>
              <a:rPr lang="fr-FR" sz="1600" dirty="0" err="1" smtClean="0">
                <a:latin typeface="+mn-lt"/>
              </a:rPr>
              <a:t>Voutezac</a:t>
            </a:r>
            <a:r>
              <a:rPr lang="fr-FR" sz="1600" dirty="0" smtClean="0">
                <a:latin typeface="+mn-lt"/>
              </a:rPr>
              <a:t> – Vézère : 41 sportifs, 8 cadres (1CTS, 1CTF, 2 salariés club, 4 bénévoles) – super stage, action facturée – charges 8210.25 €, produits 4625 € - stage de 5 jours - prise en charge comité : 3585.25 €</a:t>
            </a:r>
            <a:endParaRPr lang="fr-FR" sz="1600" dirty="0">
              <a:latin typeface="+mn-lt"/>
            </a:endParaRPr>
          </a:p>
        </p:txBody>
      </p:sp>
      <p:sp>
        <p:nvSpPr>
          <p:cNvPr id="21" name="ZoneTexte 20"/>
          <p:cNvSpPr txBox="1"/>
          <p:nvPr/>
        </p:nvSpPr>
        <p:spPr>
          <a:xfrm>
            <a:off x="2009163" y="3313246"/>
            <a:ext cx="8131076" cy="584775"/>
          </a:xfrm>
          <a:prstGeom prst="rect">
            <a:avLst/>
          </a:prstGeom>
          <a:noFill/>
        </p:spPr>
        <p:txBody>
          <a:bodyPr wrap="square" rtlCol="0">
            <a:spAutoFit/>
          </a:bodyPr>
          <a:lstStyle/>
          <a:p>
            <a:r>
              <a:rPr lang="fr-FR" sz="1600" dirty="0" smtClean="0">
                <a:latin typeface="+mn-lt"/>
              </a:rPr>
              <a:t>Stage CEL – Temple sur Lot : 9 sportifs, 2 cadres (1CTS, 1 salarié club – très bonnes conditions, action facturée – charges 2133.80 €, produits 900 € - prise en charge comité : 1233.80 €*</a:t>
            </a:r>
            <a:endParaRPr lang="fr-FR" sz="1600" dirty="0">
              <a:latin typeface="+mn-lt"/>
            </a:endParaRPr>
          </a:p>
        </p:txBody>
      </p:sp>
      <p:sp>
        <p:nvSpPr>
          <p:cNvPr id="23" name="ZoneTexte 22"/>
          <p:cNvSpPr txBox="1"/>
          <p:nvPr/>
        </p:nvSpPr>
        <p:spPr>
          <a:xfrm>
            <a:off x="5682990" y="6409988"/>
            <a:ext cx="4599161" cy="276999"/>
          </a:xfrm>
          <a:prstGeom prst="rect">
            <a:avLst/>
          </a:prstGeom>
          <a:noFill/>
        </p:spPr>
        <p:txBody>
          <a:bodyPr wrap="square" rtlCol="0">
            <a:spAutoFit/>
          </a:bodyPr>
          <a:lstStyle/>
          <a:p>
            <a:r>
              <a:rPr lang="fr-FR" sz="1200" i="1" dirty="0" smtClean="0"/>
              <a:t>*éléments financiers transmis au 18/11/21</a:t>
            </a:r>
            <a:endParaRPr lang="fr-FR" sz="1200" i="1" dirty="0"/>
          </a:p>
        </p:txBody>
      </p:sp>
    </p:spTree>
    <p:extLst>
      <p:ext uri="{BB962C8B-B14F-4D97-AF65-F5344CB8AC3E}">
        <p14:creationId xmlns:p14="http://schemas.microsoft.com/office/powerpoint/2010/main" val="1207313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9"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marL="342900" indent="-342900" eaLnBrk="1" hangingPunct="1">
              <a:buFont typeface="+mj-lt"/>
              <a:buAutoNum type="arabicPeriod"/>
            </a:pPr>
            <a:r>
              <a:rPr lang="fr-FR" altLang="fr-FR" sz="3200" b="1" dirty="0">
                <a:solidFill>
                  <a:schemeClr val="tx2"/>
                </a:solidFill>
                <a:latin typeface="Calibri" panose="020F0502020204030204" pitchFamily="34" charset="0"/>
                <a:cs typeface="Calibri" panose="020F0502020204030204" pitchFamily="34" charset="0"/>
              </a:rPr>
              <a:t>Actions des vacances de Toussaint - bilans</a:t>
            </a: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5</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ZoneTexte 12"/>
          <p:cNvSpPr txBox="1"/>
          <p:nvPr/>
        </p:nvSpPr>
        <p:spPr>
          <a:xfrm>
            <a:off x="1381350" y="1317475"/>
            <a:ext cx="3046027" cy="338554"/>
          </a:xfrm>
          <a:prstGeom prst="rect">
            <a:avLst/>
          </a:prstGeom>
          <a:noFill/>
        </p:spPr>
        <p:txBody>
          <a:bodyPr wrap="none" rtlCol="0">
            <a:spAutoFit/>
          </a:bodyPr>
          <a:lstStyle/>
          <a:p>
            <a:r>
              <a:rPr lang="fr-FR" sz="1600" b="1" dirty="0" smtClean="0">
                <a:latin typeface="+mn-lt"/>
              </a:rPr>
              <a:t>Championnat de France minime :</a:t>
            </a:r>
            <a:endParaRPr lang="fr-FR" sz="1600" b="1" dirty="0">
              <a:latin typeface="+mn-lt"/>
            </a:endParaRPr>
          </a:p>
        </p:txBody>
      </p:sp>
      <p:sp>
        <p:nvSpPr>
          <p:cNvPr id="17" name="ZoneTexte 16"/>
          <p:cNvSpPr txBox="1"/>
          <p:nvPr/>
        </p:nvSpPr>
        <p:spPr>
          <a:xfrm>
            <a:off x="1693366" y="1874564"/>
            <a:ext cx="8131076" cy="1815882"/>
          </a:xfrm>
          <a:prstGeom prst="rect">
            <a:avLst/>
          </a:prstGeom>
          <a:noFill/>
        </p:spPr>
        <p:txBody>
          <a:bodyPr wrap="square" rtlCol="0">
            <a:spAutoFit/>
          </a:bodyPr>
          <a:lstStyle/>
          <a:p>
            <a:r>
              <a:rPr lang="fr-FR" sz="1600" dirty="0" err="1" smtClean="0">
                <a:latin typeface="+mn-lt"/>
              </a:rPr>
              <a:t>Vaires</a:t>
            </a:r>
            <a:r>
              <a:rPr lang="fr-FR" sz="1600" dirty="0" smtClean="0">
                <a:latin typeface="+mn-lt"/>
              </a:rPr>
              <a:t> : 12 sportifs, 5 cadres (1CTF, 1 BP, 3 parents)</a:t>
            </a:r>
          </a:p>
          <a:p>
            <a:r>
              <a:rPr lang="fr-FR" sz="1600" dirty="0" smtClean="0">
                <a:latin typeface="+mn-lt"/>
              </a:rPr>
              <a:t>4 </a:t>
            </a:r>
            <a:r>
              <a:rPr lang="fr-FR" sz="1600" dirty="0">
                <a:latin typeface="+mn-lt"/>
              </a:rPr>
              <a:t>courses : relais, sprint par équipe, classique, raft</a:t>
            </a:r>
            <a:r>
              <a:rPr lang="fr-FR" sz="1600" dirty="0" smtClean="0">
                <a:latin typeface="+mn-lt"/>
              </a:rPr>
              <a:t>, </a:t>
            </a:r>
          </a:p>
          <a:p>
            <a:r>
              <a:rPr lang="fr-FR" sz="1600" dirty="0" smtClean="0">
                <a:latin typeface="+mn-lt"/>
              </a:rPr>
              <a:t>Équipe </a:t>
            </a:r>
            <a:r>
              <a:rPr lang="fr-FR" sz="1600" dirty="0">
                <a:latin typeface="+mn-lt"/>
              </a:rPr>
              <a:t>1 championne de France (nouvelle Aquitaine garde le titre depuis le début du championnat de </a:t>
            </a:r>
            <a:r>
              <a:rPr lang="fr-FR" sz="1600" dirty="0" smtClean="0">
                <a:latin typeface="+mn-lt"/>
              </a:rPr>
              <a:t>France </a:t>
            </a:r>
            <a:r>
              <a:rPr lang="fr-FR" sz="1600" dirty="0">
                <a:latin typeface="+mn-lt"/>
              </a:rPr>
              <a:t>minime</a:t>
            </a:r>
            <a:r>
              <a:rPr lang="fr-FR" sz="1600" dirty="0" smtClean="0">
                <a:latin typeface="+mn-lt"/>
              </a:rPr>
              <a:t>),</a:t>
            </a:r>
          </a:p>
          <a:p>
            <a:r>
              <a:rPr lang="fr-FR" sz="1600" dirty="0">
                <a:latin typeface="+mn-lt"/>
              </a:rPr>
              <a:t>équipe 2 </a:t>
            </a:r>
            <a:r>
              <a:rPr lang="fr-FR" sz="1600" dirty="0" smtClean="0">
                <a:latin typeface="+mn-lt"/>
              </a:rPr>
              <a:t>5</a:t>
            </a:r>
            <a:r>
              <a:rPr lang="fr-FR" sz="1600" baseline="30000" dirty="0" smtClean="0">
                <a:latin typeface="+mn-lt"/>
              </a:rPr>
              <a:t>ème</a:t>
            </a:r>
            <a:endParaRPr lang="fr-FR" sz="1600" dirty="0" smtClean="0">
              <a:latin typeface="+mn-lt"/>
            </a:endParaRPr>
          </a:p>
          <a:p>
            <a:r>
              <a:rPr lang="fr-FR" sz="1600" dirty="0">
                <a:latin typeface="+mn-lt"/>
              </a:rPr>
              <a:t>Une super ambiance, des jeunes motivés et dynamique, la relève est bien présente </a:t>
            </a:r>
            <a:r>
              <a:rPr lang="fr-FR" sz="1600" dirty="0" smtClean="0">
                <a:latin typeface="+mn-lt"/>
              </a:rPr>
              <a:t>!</a:t>
            </a:r>
          </a:p>
          <a:p>
            <a:r>
              <a:rPr lang="fr-FR" sz="1600" dirty="0" smtClean="0">
                <a:latin typeface="+mn-lt"/>
              </a:rPr>
              <a:t>Action facturée – charges 4008.76 €, produits 1500 € - prise en charge comité : 2508.76 €* </a:t>
            </a:r>
            <a:endParaRPr lang="fr-FR" sz="1600" dirty="0">
              <a:latin typeface="+mn-lt"/>
            </a:endParaRPr>
          </a:p>
        </p:txBody>
      </p:sp>
      <p:sp>
        <p:nvSpPr>
          <p:cNvPr id="18" name="ZoneTexte 17"/>
          <p:cNvSpPr txBox="1"/>
          <p:nvPr/>
        </p:nvSpPr>
        <p:spPr>
          <a:xfrm>
            <a:off x="6443895" y="6168251"/>
            <a:ext cx="4599161" cy="276999"/>
          </a:xfrm>
          <a:prstGeom prst="rect">
            <a:avLst/>
          </a:prstGeom>
          <a:noFill/>
        </p:spPr>
        <p:txBody>
          <a:bodyPr wrap="square" rtlCol="0">
            <a:spAutoFit/>
          </a:bodyPr>
          <a:lstStyle/>
          <a:p>
            <a:r>
              <a:rPr lang="fr-FR" sz="1200" i="1" dirty="0" smtClean="0"/>
              <a:t>*éléments financiers transmis au 18/11/21</a:t>
            </a:r>
            <a:endParaRPr lang="fr-FR" sz="1200" i="1" dirty="0"/>
          </a:p>
        </p:txBody>
      </p:sp>
    </p:spTree>
    <p:extLst>
      <p:ext uri="{BB962C8B-B14F-4D97-AF65-F5344CB8AC3E}">
        <p14:creationId xmlns:p14="http://schemas.microsoft.com/office/powerpoint/2010/main" val="3515000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8" name="Rectangle 7"/>
          <p:cNvSpPr/>
          <p:nvPr/>
        </p:nvSpPr>
        <p:spPr>
          <a:xfrm>
            <a:off x="5958075" y="-142875"/>
            <a:ext cx="8063729" cy="718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8" name="Graphique 24">
            <a:extLst>
              <a:ext uri="{FF2B5EF4-FFF2-40B4-BE49-F238E27FC236}">
                <a16:creationId xmlns:a16="http://schemas.microsoft.com/office/drawing/2014/main" id="{53B97804-F839-4B71-8C61-163ACF32A5FC}"/>
              </a:ext>
            </a:extLst>
          </p:cNvPr>
          <p:cNvSpPr>
            <a:spLocks/>
          </p:cNvSpPr>
          <p:nvPr/>
        </p:nvSpPr>
        <p:spPr bwMode="auto">
          <a:xfrm>
            <a:off x="3252102" y="0"/>
            <a:ext cx="2837849" cy="6858000"/>
          </a:xfrm>
          <a:custGeom>
            <a:avLst/>
            <a:gdLst>
              <a:gd name="T0" fmla="*/ 2761223 w 2794635"/>
              <a:gd name="T1" fmla="*/ 6856073 h 6858000"/>
              <a:gd name="T2" fmla="*/ 2793365 w 2794635"/>
              <a:gd name="T3" fmla="*/ 0 h 6858000"/>
              <a:gd name="T4" fmla="*/ 2272267 w 2794635"/>
              <a:gd name="T5" fmla="*/ 0 h 6858000"/>
              <a:gd name="T6" fmla="*/ 0 w 2794635"/>
              <a:gd name="T7" fmla="*/ 6858000 h 6858000"/>
              <a:gd name="T8" fmla="*/ 2761223 w 2794635"/>
              <a:gd name="T9" fmla="*/ 6856073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4635" h="6858000">
                <a:moveTo>
                  <a:pt x="2762479" y="6856073"/>
                </a:moveTo>
                <a:cubicBezTo>
                  <a:pt x="2752561" y="6855922"/>
                  <a:pt x="2785503" y="9676"/>
                  <a:pt x="2794635" y="0"/>
                </a:cubicBezTo>
                <a:lnTo>
                  <a:pt x="2273300" y="0"/>
                </a:lnTo>
                <a:lnTo>
                  <a:pt x="0" y="6858000"/>
                </a:lnTo>
                <a:lnTo>
                  <a:pt x="2762479" y="6856073"/>
                </a:lnTo>
                <a:close/>
              </a:path>
            </a:pathLst>
          </a:custGeom>
          <a:solidFill>
            <a:schemeClr val="bg1"/>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9"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6520656" y="2093913"/>
            <a:ext cx="479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000" b="1" dirty="0" smtClean="0">
                <a:solidFill>
                  <a:schemeClr val="tx2"/>
                </a:solidFill>
                <a:latin typeface="Calibri" panose="020F0502020204030204" pitchFamily="34" charset="0"/>
              </a:rPr>
              <a:t>2. </a:t>
            </a:r>
            <a:r>
              <a:rPr lang="fr-FR" altLang="fr-FR" sz="3200" b="1" dirty="0">
                <a:solidFill>
                  <a:schemeClr val="tx2"/>
                </a:solidFill>
                <a:latin typeface="Calibri" panose="020F0502020204030204" pitchFamily="34" charset="0"/>
                <a:cs typeface="Calibri" panose="020F0502020204030204" pitchFamily="34" charset="0"/>
              </a:rPr>
              <a:t>Formation MFPC : qui, quoi, comment ?</a:t>
            </a:r>
          </a:p>
        </p:txBody>
      </p:sp>
      <p:pic>
        <p:nvPicPr>
          <p:cNvPr id="22"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6</a:t>
                </a:fld>
                <a:endParaRPr lang="fr-FR" altLang="fr-FR" sz="1000" dirty="0">
                  <a:solidFill>
                    <a:schemeClr val="bg1"/>
                  </a:solidFill>
                  <a:latin typeface="Calibri" panose="020F0502020204030204" pitchFamily="34" charset="0"/>
                </a:endParaRPr>
              </a:p>
            </p:txBody>
          </p:sp>
          <p:sp>
            <p:nvSpPr>
              <p:cNvPr id="4110" name="ZoneTexte 26">
                <a:hlinkClick r:id="rId5"/>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Image 12">
            <a:extLst>
              <a:ext uri="{FF2B5EF4-FFF2-40B4-BE49-F238E27FC236}">
                <a16:creationId xmlns:a16="http://schemas.microsoft.com/office/drawing/2014/main" id="{2E011292-5292-48F2-9C84-A884A8F72C46}"/>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82540" y="1653362"/>
            <a:ext cx="1435100" cy="1435100"/>
          </a:xfrm>
          <a:prstGeom prst="rect">
            <a:avLst/>
          </a:prstGeom>
        </p:spPr>
      </p:pic>
    </p:spTree>
    <p:extLst>
      <p:ext uri="{BB962C8B-B14F-4D97-AF65-F5344CB8AC3E}">
        <p14:creationId xmlns:p14="http://schemas.microsoft.com/office/powerpoint/2010/main" val="2301914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7</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2. </a:t>
            </a:r>
            <a:r>
              <a:rPr lang="fr-FR" altLang="fr-FR" sz="3200" b="1" dirty="0">
                <a:solidFill>
                  <a:schemeClr val="tx2"/>
                </a:solidFill>
                <a:latin typeface="Calibri" panose="020F0502020204030204" pitchFamily="34" charset="0"/>
                <a:cs typeface="Calibri" panose="020F0502020204030204" pitchFamily="34" charset="0"/>
              </a:rPr>
              <a:t>Formation MFPC : qui, quoi, comment ?</a:t>
            </a:r>
          </a:p>
        </p:txBody>
      </p:sp>
      <p:sp>
        <p:nvSpPr>
          <p:cNvPr id="11" name="ZoneTexte 10"/>
          <p:cNvSpPr txBox="1"/>
          <p:nvPr/>
        </p:nvSpPr>
        <p:spPr>
          <a:xfrm>
            <a:off x="1974458" y="2388116"/>
            <a:ext cx="8131076" cy="338554"/>
          </a:xfrm>
          <a:prstGeom prst="rect">
            <a:avLst/>
          </a:prstGeom>
          <a:noFill/>
        </p:spPr>
        <p:txBody>
          <a:bodyPr wrap="square" rtlCol="0">
            <a:spAutoFit/>
          </a:bodyPr>
          <a:lstStyle/>
          <a:p>
            <a:r>
              <a:rPr lang="fr-FR" sz="1600" dirty="0" smtClean="0">
                <a:latin typeface="+mn-lt"/>
              </a:rPr>
              <a:t>Nombreuses sollicitations pour le MFPC (Rochefort, </a:t>
            </a:r>
            <a:r>
              <a:rPr lang="fr-FR" sz="1600" dirty="0" err="1" smtClean="0">
                <a:latin typeface="+mn-lt"/>
              </a:rPr>
              <a:t>Aubeterre</a:t>
            </a:r>
            <a:r>
              <a:rPr lang="fr-FR" sz="1600" dirty="0" smtClean="0">
                <a:latin typeface="+mn-lt"/>
              </a:rPr>
              <a:t>, Le </a:t>
            </a:r>
            <a:r>
              <a:rPr lang="fr-FR" sz="1600" dirty="0" err="1" smtClean="0">
                <a:latin typeface="+mn-lt"/>
              </a:rPr>
              <a:t>Teich</a:t>
            </a:r>
            <a:r>
              <a:rPr lang="fr-FR" sz="1600" dirty="0" smtClean="0">
                <a:latin typeface="+mn-lt"/>
              </a:rPr>
              <a:t>, Chauvigny…)</a:t>
            </a:r>
            <a:endParaRPr lang="fr-FR" sz="1600" dirty="0">
              <a:latin typeface="+mn-lt"/>
            </a:endParaRPr>
          </a:p>
        </p:txBody>
      </p:sp>
      <p:sp>
        <p:nvSpPr>
          <p:cNvPr id="12" name="ZoneTexte 11"/>
          <p:cNvSpPr txBox="1"/>
          <p:nvPr/>
        </p:nvSpPr>
        <p:spPr>
          <a:xfrm>
            <a:off x="1974458" y="2941974"/>
            <a:ext cx="8131076" cy="338554"/>
          </a:xfrm>
          <a:prstGeom prst="rect">
            <a:avLst/>
          </a:prstGeom>
          <a:noFill/>
        </p:spPr>
        <p:txBody>
          <a:bodyPr wrap="square" rtlCol="0">
            <a:spAutoFit/>
          </a:bodyPr>
          <a:lstStyle/>
          <a:p>
            <a:r>
              <a:rPr lang="fr-FR" sz="1600" dirty="0" smtClean="0">
                <a:latin typeface="+mn-lt"/>
              </a:rPr>
              <a:t>CQP : volonté de Pau de proposer un CQP court (filière fédérale uniquement)</a:t>
            </a:r>
            <a:endParaRPr lang="fr-FR" sz="1600" dirty="0">
              <a:latin typeface="+mn-lt"/>
            </a:endParaRPr>
          </a:p>
        </p:txBody>
      </p:sp>
    </p:spTree>
    <p:extLst>
      <p:ext uri="{BB962C8B-B14F-4D97-AF65-F5344CB8AC3E}">
        <p14:creationId xmlns:p14="http://schemas.microsoft.com/office/powerpoint/2010/main" val="3121742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8" name="Rectangle 7"/>
          <p:cNvSpPr/>
          <p:nvPr/>
        </p:nvSpPr>
        <p:spPr>
          <a:xfrm>
            <a:off x="5958075" y="-142875"/>
            <a:ext cx="8063729" cy="7181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8" name="Graphique 24">
            <a:extLst>
              <a:ext uri="{FF2B5EF4-FFF2-40B4-BE49-F238E27FC236}">
                <a16:creationId xmlns:a16="http://schemas.microsoft.com/office/drawing/2014/main" id="{53B97804-F839-4B71-8C61-163ACF32A5FC}"/>
              </a:ext>
            </a:extLst>
          </p:cNvPr>
          <p:cNvSpPr>
            <a:spLocks/>
          </p:cNvSpPr>
          <p:nvPr/>
        </p:nvSpPr>
        <p:spPr bwMode="auto">
          <a:xfrm>
            <a:off x="3252102" y="0"/>
            <a:ext cx="2837849" cy="6858000"/>
          </a:xfrm>
          <a:custGeom>
            <a:avLst/>
            <a:gdLst>
              <a:gd name="T0" fmla="*/ 2761223 w 2794635"/>
              <a:gd name="T1" fmla="*/ 6856073 h 6858000"/>
              <a:gd name="T2" fmla="*/ 2793365 w 2794635"/>
              <a:gd name="T3" fmla="*/ 0 h 6858000"/>
              <a:gd name="T4" fmla="*/ 2272267 w 2794635"/>
              <a:gd name="T5" fmla="*/ 0 h 6858000"/>
              <a:gd name="T6" fmla="*/ 0 w 2794635"/>
              <a:gd name="T7" fmla="*/ 6858000 h 6858000"/>
              <a:gd name="T8" fmla="*/ 2761223 w 2794635"/>
              <a:gd name="T9" fmla="*/ 6856073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4635" h="6858000">
                <a:moveTo>
                  <a:pt x="2762479" y="6856073"/>
                </a:moveTo>
                <a:cubicBezTo>
                  <a:pt x="2752561" y="6855922"/>
                  <a:pt x="2785503" y="9676"/>
                  <a:pt x="2794635" y="0"/>
                </a:cubicBezTo>
                <a:lnTo>
                  <a:pt x="2273300" y="0"/>
                </a:lnTo>
                <a:lnTo>
                  <a:pt x="0" y="6858000"/>
                </a:lnTo>
                <a:lnTo>
                  <a:pt x="2762479" y="6856073"/>
                </a:lnTo>
                <a:close/>
              </a:path>
            </a:pathLst>
          </a:custGeom>
          <a:solidFill>
            <a:schemeClr val="bg1"/>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19"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6673056" y="2254453"/>
            <a:ext cx="4791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000" b="1" dirty="0" smtClean="0">
                <a:solidFill>
                  <a:schemeClr val="tx2"/>
                </a:solidFill>
                <a:latin typeface="Calibri" panose="020F0502020204030204" pitchFamily="34" charset="0"/>
              </a:rPr>
              <a:t>3. </a:t>
            </a:r>
            <a:r>
              <a:rPr lang="fr-FR" altLang="fr-FR" sz="3200" b="1" dirty="0">
                <a:solidFill>
                  <a:schemeClr val="tx2"/>
                </a:solidFill>
                <a:latin typeface="Calibri" panose="020F0502020204030204" pitchFamily="34" charset="0"/>
                <a:cs typeface="Calibri" panose="020F0502020204030204" pitchFamily="34" charset="0"/>
              </a:rPr>
              <a:t>Statuts du CRCKNA</a:t>
            </a:r>
          </a:p>
        </p:txBody>
      </p:sp>
      <p:pic>
        <p:nvPicPr>
          <p:cNvPr id="22"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8</a:t>
                </a:fld>
                <a:endParaRPr lang="fr-FR" altLang="fr-FR" sz="1000" dirty="0">
                  <a:solidFill>
                    <a:schemeClr val="bg1"/>
                  </a:solidFill>
                  <a:latin typeface="Calibri" panose="020F0502020204030204" pitchFamily="34" charset="0"/>
                </a:endParaRPr>
              </a:p>
            </p:txBody>
          </p:sp>
          <p:sp>
            <p:nvSpPr>
              <p:cNvPr id="4110" name="ZoneTexte 26">
                <a:hlinkClick r:id="rId5"/>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819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288" y="-26988"/>
            <a:ext cx="1136078" cy="6911976"/>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 y="1"/>
            <a:ext cx="837253" cy="801278"/>
          </a:xfrm>
          <a:prstGeom prst="rect">
            <a:avLst/>
          </a:prstGeom>
        </p:spPr>
      </p:pic>
      <p:grpSp>
        <p:nvGrpSpPr>
          <p:cNvPr id="7" name="Groupe 6"/>
          <p:cNvGrpSpPr/>
          <p:nvPr/>
        </p:nvGrpSpPr>
        <p:grpSpPr>
          <a:xfrm>
            <a:off x="8380429" y="5759777"/>
            <a:ext cx="3925871" cy="1122036"/>
            <a:chOff x="8380429" y="5759777"/>
            <a:chExt cx="3925871" cy="1122036"/>
          </a:xfrm>
        </p:grpSpPr>
        <p:grpSp>
          <p:nvGrpSpPr>
            <p:cNvPr id="4" name="Groupe 3"/>
            <p:cNvGrpSpPr/>
            <p:nvPr/>
          </p:nvGrpSpPr>
          <p:grpSpPr>
            <a:xfrm>
              <a:off x="8380429" y="5759777"/>
              <a:ext cx="3925871" cy="1122036"/>
              <a:chOff x="8380429" y="5759777"/>
              <a:chExt cx="3925871" cy="1122036"/>
            </a:xfrm>
          </p:grpSpPr>
          <p:sp>
            <p:nvSpPr>
              <p:cNvPr id="4107" name="Forme libre : forme 17">
                <a:extLst>
                  <a:ext uri="{FF2B5EF4-FFF2-40B4-BE49-F238E27FC236}">
                    <a16:creationId xmlns:a16="http://schemas.microsoft.com/office/drawing/2014/main" id="{E6D731C2-7AC7-4BC4-91B8-FF1982ACBB11}"/>
                  </a:ext>
                </a:extLst>
              </p:cNvPr>
              <p:cNvSpPr>
                <a:spLocks/>
              </p:cNvSpPr>
              <p:nvPr/>
            </p:nvSpPr>
            <p:spPr bwMode="auto">
              <a:xfrm>
                <a:off x="8380429" y="5759777"/>
                <a:ext cx="3840146" cy="1122036"/>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dirty="0">
                  <a:latin typeface="Calibri" panose="020F0502020204030204" pitchFamily="34" charset="0"/>
                </a:endParaRPr>
              </a:p>
            </p:txBody>
          </p:sp>
          <p:sp>
            <p:nvSpPr>
              <p:cNvPr id="4108" name="ZoneTexte 24">
                <a:extLst>
                  <a:ext uri="{FF2B5EF4-FFF2-40B4-BE49-F238E27FC236}">
                    <a16:creationId xmlns:a16="http://schemas.microsoft.com/office/drawing/2014/main" id="{5F16DDFF-0DC5-4296-B09B-DD6CF1D2DABE}"/>
                  </a:ext>
                </a:extLst>
              </p:cNvPr>
              <p:cNvSpPr txBox="1">
                <a:spLocks noChangeArrowheads="1"/>
              </p:cNvSpPr>
              <p:nvPr/>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31451418-42A9-4561-A85D-1060EC5272AD}" type="slidenum">
                  <a:rPr lang="fr-FR" altLang="fr-FR" sz="1000">
                    <a:solidFill>
                      <a:schemeClr val="bg1"/>
                    </a:solidFill>
                    <a:latin typeface="Calibri" panose="020F0502020204030204" pitchFamily="34" charset="0"/>
                  </a:rPr>
                  <a:pPr eaLnBrk="1" hangingPunct="1"/>
                  <a:t>9</a:t>
                </a:fld>
                <a:endParaRPr lang="fr-FR" altLang="fr-FR" sz="1000" dirty="0">
                  <a:solidFill>
                    <a:schemeClr val="bg1"/>
                  </a:solidFill>
                  <a:latin typeface="Calibri" panose="020F0502020204030204" pitchFamily="34" charset="0"/>
                </a:endParaRPr>
              </a:p>
            </p:txBody>
          </p:sp>
          <p:sp>
            <p:nvSpPr>
              <p:cNvPr id="4110" name="ZoneTexte 26">
                <a:hlinkClick r:id="rId4"/>
                <a:extLst>
                  <a:ext uri="{FF2B5EF4-FFF2-40B4-BE49-F238E27FC236}">
                    <a16:creationId xmlns:a16="http://schemas.microsoft.com/office/drawing/2014/main" id="{B9FCDEDF-CF17-4FBF-B638-43452198FB88}"/>
                  </a:ext>
                </a:extLst>
              </p:cNvPr>
              <p:cNvSpPr txBox="1">
                <a:spLocks noChangeArrowheads="1"/>
              </p:cNvSpPr>
              <p:nvPr/>
            </p:nvSpPr>
            <p:spPr bwMode="auto">
              <a:xfrm>
                <a:off x="9294338" y="6445250"/>
                <a:ext cx="2375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smtClean="0">
                    <a:solidFill>
                      <a:schemeClr val="bg1"/>
                    </a:solidFill>
                    <a:latin typeface="Calibri" panose="020F0502020204030204" pitchFamily="34" charset="0"/>
                  </a:rPr>
                  <a:t>canoe-nouvelle-aquitaine.fr</a:t>
                </a:r>
                <a:endParaRPr lang="fr-FR" altLang="fr-FR" sz="1000" dirty="0">
                  <a:solidFill>
                    <a:schemeClr val="bg1"/>
                  </a:solidFill>
                  <a:latin typeface="Calibri" panose="020F0502020204030204" pitchFamily="34" charset="0"/>
                </a:endParaRPr>
              </a:p>
            </p:txBody>
          </p:sp>
        </p:grpSp>
        <p:cxnSp>
          <p:nvCxnSpPr>
            <p:cNvPr id="26" name="Connecteur droit 25">
              <a:extLst>
                <a:ext uri="{FF2B5EF4-FFF2-40B4-BE49-F238E27FC236}">
                  <a16:creationId xmlns:a16="http://schemas.microsoft.com/office/drawing/2014/main" id="{071481F0-9FA8-43F4-A9E0-A1783DDE8101}"/>
                </a:ext>
              </a:extLst>
            </p:cNvPr>
            <p:cNvCxnSpPr>
              <a:cxnSpLocks/>
            </p:cNvCxnSpPr>
            <p:nvPr/>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ZoneTexte 10">
            <a:extLst>
              <a:ext uri="{FF2B5EF4-FFF2-40B4-BE49-F238E27FC236}">
                <a16:creationId xmlns:a16="http://schemas.microsoft.com/office/drawing/2014/main" id="{98999CDA-356F-A543-B763-57389C344075}"/>
              </a:ext>
            </a:extLst>
          </p:cNvPr>
          <p:cNvSpPr txBox="1">
            <a:spLocks noChangeArrowheads="1"/>
          </p:cNvSpPr>
          <p:nvPr/>
        </p:nvSpPr>
        <p:spPr bwMode="auto">
          <a:xfrm>
            <a:off x="1199146" y="216504"/>
            <a:ext cx="9888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r>
              <a:rPr lang="fr-FR" altLang="fr-FR" sz="3200" b="1" dirty="0" smtClean="0">
                <a:solidFill>
                  <a:schemeClr val="tx2"/>
                </a:solidFill>
                <a:latin typeface="Calibri" panose="020F0502020204030204" pitchFamily="34" charset="0"/>
                <a:cs typeface="Calibri" panose="020F0502020204030204" pitchFamily="34" charset="0"/>
              </a:rPr>
              <a:t>3. </a:t>
            </a:r>
            <a:r>
              <a:rPr lang="fr-FR" altLang="fr-FR" sz="3200" b="1" dirty="0">
                <a:solidFill>
                  <a:schemeClr val="tx2"/>
                </a:solidFill>
                <a:latin typeface="Calibri" panose="020F0502020204030204" pitchFamily="34" charset="0"/>
                <a:cs typeface="Calibri" panose="020F0502020204030204" pitchFamily="34" charset="0"/>
              </a:rPr>
              <a:t>Statuts du </a:t>
            </a:r>
            <a:r>
              <a:rPr lang="fr-FR" altLang="fr-FR" sz="3200" b="1" dirty="0" smtClean="0">
                <a:solidFill>
                  <a:schemeClr val="tx2"/>
                </a:solidFill>
                <a:latin typeface="Calibri" panose="020F0502020204030204" pitchFamily="34" charset="0"/>
                <a:cs typeface="Calibri" panose="020F0502020204030204" pitchFamily="34" charset="0"/>
              </a:rPr>
              <a:t>CRCKNA</a:t>
            </a:r>
            <a:endParaRPr lang="fr-FR" altLang="fr-FR" sz="3200" b="1" dirty="0">
              <a:solidFill>
                <a:schemeClr val="tx2"/>
              </a:solidFill>
              <a:latin typeface="Calibri" panose="020F0502020204030204" pitchFamily="34" charset="0"/>
              <a:cs typeface="Calibri" panose="020F0502020204030204" pitchFamily="34" charset="0"/>
            </a:endParaRPr>
          </a:p>
        </p:txBody>
      </p:sp>
      <p:sp>
        <p:nvSpPr>
          <p:cNvPr id="2" name="Rectangle 1"/>
          <p:cNvSpPr/>
          <p:nvPr/>
        </p:nvSpPr>
        <p:spPr>
          <a:xfrm>
            <a:off x="1702051" y="1859340"/>
            <a:ext cx="9385142" cy="2031325"/>
          </a:xfrm>
          <a:prstGeom prst="rect">
            <a:avLst/>
          </a:prstGeom>
        </p:spPr>
        <p:txBody>
          <a:bodyPr wrap="square">
            <a:spAutoFit/>
          </a:bodyPr>
          <a:lstStyle/>
          <a:p>
            <a:r>
              <a:rPr lang="fr-FR" b="1" dirty="0">
                <a:solidFill>
                  <a:srgbClr val="000000"/>
                </a:solidFill>
                <a:latin typeface="Calibri" panose="020F0502020204030204" pitchFamily="34" charset="0"/>
              </a:rPr>
              <a:t>Contexte</a:t>
            </a:r>
            <a:r>
              <a:rPr lang="fr-FR" dirty="0">
                <a:solidFill>
                  <a:srgbClr val="000000"/>
                </a:solidFill>
                <a:latin typeface="Calibri" panose="020F0502020204030204" pitchFamily="34" charset="0"/>
              </a:rPr>
              <a:t> : Les dernières évolutions fédérales (système de cartes FFCK, suppression des membres conventionnés) ainsi que les Assemblées générales des CRCK et CDCK ont fait ressortir les carences et la non-conformité des statuts de nos organismes déconcentrés. Un travail de rédaction de statuts types à destination des CRCK et CDCK a été lancé en mars 2021, en collaboration avec un groupe de travail composé de membres du Conseil fédéral. Aujourd’hui, ces statuts types doivent être validés par le Bureau exécutif avant d’être diffusés aux Comités, qui pourront les adopter pour certains durant leur AG de fin d’année. 	</a:t>
            </a:r>
          </a:p>
        </p:txBody>
      </p:sp>
    </p:spTree>
    <p:extLst>
      <p:ext uri="{BB962C8B-B14F-4D97-AF65-F5344CB8AC3E}">
        <p14:creationId xmlns:p14="http://schemas.microsoft.com/office/powerpoint/2010/main" val="878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s">
  <a:themeElements>
    <a:clrScheme name="Personnalisé 1">
      <a:dk1>
        <a:srgbClr val="20265B"/>
      </a:dk1>
      <a:lt1>
        <a:sysClr val="window" lastClr="FFFFFF"/>
      </a:lt1>
      <a:dk2>
        <a:srgbClr val="20265B"/>
      </a:dk2>
      <a:lt2>
        <a:srgbClr val="FFFFFF"/>
      </a:lt2>
      <a:accent1>
        <a:srgbClr val="0089CE"/>
      </a:accent1>
      <a:accent2>
        <a:srgbClr val="0089CE"/>
      </a:accent2>
      <a:accent3>
        <a:srgbClr val="0089CE"/>
      </a:accent3>
      <a:accent4>
        <a:srgbClr val="0089CE"/>
      </a:accent4>
      <a:accent5>
        <a:srgbClr val="0089CE"/>
      </a:accent5>
      <a:accent6>
        <a:srgbClr val="0089CE"/>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fa92579-71f2-4656-a46c-4b2bcbc27056">
      <UserInfo>
        <DisplayName>Céline RECULET</DisplayName>
        <AccountId>95</AccountId>
        <AccountType/>
      </UserInfo>
      <UserInfo>
        <DisplayName>Gianni CAPPAI</DisplayName>
        <AccountId>93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1F73AB9EF7F548901A5D9F22BD719C" ma:contentTypeVersion="13" ma:contentTypeDescription="Crée un document." ma:contentTypeScope="" ma:versionID="0e87e0e9b5aa337738fc4f94e15fa9fa">
  <xsd:schema xmlns:xsd="http://www.w3.org/2001/XMLSchema" xmlns:xs="http://www.w3.org/2001/XMLSchema" xmlns:p="http://schemas.microsoft.com/office/2006/metadata/properties" xmlns:ns2="6f331974-44af-4df8-9869-3b2c8d8ae991" xmlns:ns3="0fa92579-71f2-4656-a46c-4b2bcbc27056" targetNamespace="http://schemas.microsoft.com/office/2006/metadata/properties" ma:root="true" ma:fieldsID="f4cbaaec757e875e9ee9f9680d4da3f9" ns2:_="" ns3:_="">
    <xsd:import namespace="6f331974-44af-4df8-9869-3b2c8d8ae991"/>
    <xsd:import namespace="0fa92579-71f2-4656-a46c-4b2bcbc270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31974-44af-4df8-9869-3b2c8d8ae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a92579-71f2-4656-a46c-4b2bcbc27056"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F90141-3A66-4EAD-8E6A-653F42F01795}">
  <ds:schemaRefs>
    <ds:schemaRef ds:uri="http://purl.org/dc/dcmitype/"/>
    <ds:schemaRef ds:uri="0fa92579-71f2-4656-a46c-4b2bcbc27056"/>
    <ds:schemaRef ds:uri="http://purl.org/dc/terms/"/>
    <ds:schemaRef ds:uri="http://schemas.microsoft.com/office/2006/metadata/properties"/>
    <ds:schemaRef ds:uri="http://schemas.microsoft.com/office/2006/documentManagement/types"/>
    <ds:schemaRef ds:uri="6f331974-44af-4df8-9869-3b2c8d8ae991"/>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D1ADC9E3-1037-452D-9519-36F2D27E0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331974-44af-4df8-9869-3b2c8d8ae991"/>
    <ds:schemaRef ds:uri="0fa92579-71f2-4656-a46c-4b2bcbc27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9009BC-0B53-41E3-BD23-AED833EAB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6757</TotalTime>
  <Words>2244</Words>
  <Application>Microsoft Office PowerPoint</Application>
  <PresentationFormat>Grand écran</PresentationFormat>
  <Paragraphs>211</Paragraphs>
  <Slides>22</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Raleway</vt:lpstr>
      <vt:lpstr>Times New Roman</vt:lpstr>
      <vt:lpstr>Corps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Corentin Echivard</dc:creator>
  <cp:lastModifiedBy>nouvelle aquitaine</cp:lastModifiedBy>
  <cp:revision>225</cp:revision>
  <cp:lastPrinted>2021-11-16T14:29:39Z</cp:lastPrinted>
  <dcterms:created xsi:type="dcterms:W3CDTF">2021-03-18T14:40:37Z</dcterms:created>
  <dcterms:modified xsi:type="dcterms:W3CDTF">2021-11-19T09:26:32Z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0x010100301F73AB9EF7F548901A5D9F22BD719C</vt:lpwstr>
  </property>
</Properties>
</file>