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docProps/custom.xml" ContentType="application/vnd.openxmlformats-officedocument.custom-properti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4"/>
  </p:sldMasterIdLst>
  <p:notesMasterIdLst>
    <p:notesMasterId r:id="rId19"/>
  </p:notesMasterIdLst>
  <p:handoutMasterIdLst>
    <p:handoutMasterId r:id="rId20"/>
  </p:handoutMasterIdLst>
  <p:sldIdLst>
    <p:sldId id="342" r:id="rId5"/>
    <p:sldId id="259" r:id="rId6"/>
    <p:sldId id="351" r:id="rId7"/>
    <p:sldId id="353" r:id="rId8"/>
    <p:sldId id="355" r:id="rId9"/>
    <p:sldId id="349" r:id="rId10"/>
    <p:sldId id="348" r:id="rId11"/>
    <p:sldId id="357" r:id="rId12"/>
    <p:sldId id="359" r:id="rId13"/>
    <p:sldId id="343" r:id="rId14"/>
    <p:sldId id="345" r:id="rId15"/>
    <p:sldId id="361" r:id="rId16"/>
    <p:sldId id="363" r:id="rId17"/>
    <p:sldId id="273" r:id="rId18"/>
  </p:sldIdLst>
  <p:sldSz cx="12192000" cy="6858000"/>
  <p:notesSz cx="10018713" cy="688816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anose="020B0503030101060003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anose="020B0503030101060003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anose="020B0503030101060003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anose="020B0503030101060003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anose="020B0503030101060003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aleway" panose="020B0503030101060003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aleway" panose="020B0503030101060003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aleway" panose="020B0503030101060003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aleway" panose="020B0503030101060003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CD5F09-DC35-4B87-A39B-72B57F71A027}" v="470" dt="2021-06-11T06:44:13.770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69" autoAdjust="0"/>
    <p:restoredTop sz="94522" autoAdjust="0"/>
  </p:normalViewPr>
  <p:slideViewPr>
    <p:cSldViewPr snapToGrid="0">
      <p:cViewPr varScale="1">
        <p:scale>
          <a:sx n="111" d="100"/>
          <a:sy n="111" d="100"/>
        </p:scale>
        <p:origin x="-102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80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8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Laure BRULÉ" userId="7db4b579-041c-4d6d-9f21-2df0eabef5d1" providerId="ADAL" clId="{72CD5F09-DC35-4B87-A39B-72B57F71A027}"/>
    <pc:docChg chg="undo redo custSel addSld delSld modSld sldOrd modMainMaster">
      <pc:chgData name="Anne Laure BRULÉ" userId="7db4b579-041c-4d6d-9f21-2df0eabef5d1" providerId="ADAL" clId="{72CD5F09-DC35-4B87-A39B-72B57F71A027}" dt="2021-06-17T14:09:29.211" v="2239" actId="47"/>
      <pc:docMkLst>
        <pc:docMk/>
      </pc:docMkLst>
      <pc:sldChg chg="addSp delSp modSp mod">
        <pc:chgData name="Anne Laure BRULÉ" userId="7db4b579-041c-4d6d-9f21-2df0eabef5d1" providerId="ADAL" clId="{72CD5F09-DC35-4B87-A39B-72B57F71A027}" dt="2021-06-10T15:34:47.750" v="1933" actId="1036"/>
        <pc:sldMkLst>
          <pc:docMk/>
          <pc:sldMk cId="0" sldId="259"/>
        </pc:sldMkLst>
        <pc:spChg chg="add mod">
          <ac:chgData name="Anne Laure BRULÉ" userId="7db4b579-041c-4d6d-9f21-2df0eabef5d1" providerId="ADAL" clId="{72CD5F09-DC35-4B87-A39B-72B57F71A027}" dt="2021-06-10T15:33:20.678" v="1921" actId="20577"/>
          <ac:spMkLst>
            <pc:docMk/>
            <pc:sldMk cId="0" sldId="259"/>
            <ac:spMk id="20" creationId="{93A6ED27-7171-4A4C-8FF4-24FE5658D8A1}"/>
          </ac:spMkLst>
        </pc:spChg>
        <pc:spChg chg="mod">
          <ac:chgData name="Anne Laure BRULÉ" userId="7db4b579-041c-4d6d-9f21-2df0eabef5d1" providerId="ADAL" clId="{72CD5F09-DC35-4B87-A39B-72B57F71A027}" dt="2021-06-10T15:34:47.750" v="1933" actId="1036"/>
          <ac:spMkLst>
            <pc:docMk/>
            <pc:sldMk cId="0" sldId="259"/>
            <ac:spMk id="4098" creationId="{53B97804-F839-4B71-8C61-163ACF32A5FC}"/>
          </ac:spMkLst>
        </pc:spChg>
        <pc:picChg chg="add del mod">
          <ac:chgData name="Anne Laure BRULÉ" userId="7db4b579-041c-4d6d-9f21-2df0eabef5d1" providerId="ADAL" clId="{72CD5F09-DC35-4B87-A39B-72B57F71A027}" dt="2021-06-09T13:04:46.440" v="685" actId="478"/>
          <ac:picMkLst>
            <pc:docMk/>
            <pc:sldMk cId="0" sldId="259"/>
            <ac:picMk id="18" creationId="{CF6E31CE-2A9B-4D92-A291-D6E48C7625ED}"/>
          </ac:picMkLst>
        </pc:picChg>
        <pc:picChg chg="add del mod">
          <ac:chgData name="Anne Laure BRULÉ" userId="7db4b579-041c-4d6d-9f21-2df0eabef5d1" providerId="ADAL" clId="{72CD5F09-DC35-4B87-A39B-72B57F71A027}" dt="2021-06-09T13:04:44.811" v="684" actId="478"/>
          <ac:picMkLst>
            <pc:docMk/>
            <pc:sldMk cId="0" sldId="259"/>
            <ac:picMk id="19" creationId="{074CCFB4-118C-4519-A6B4-918A92801DC3}"/>
          </ac:picMkLst>
        </pc:picChg>
      </pc:sldChg>
      <pc:sldChg chg="del">
        <pc:chgData name="Anne Laure BRULÉ" userId="7db4b579-041c-4d6d-9f21-2df0eabef5d1" providerId="ADAL" clId="{72CD5F09-DC35-4B87-A39B-72B57F71A027}" dt="2021-06-09T13:18:02.954" v="702" actId="47"/>
        <pc:sldMkLst>
          <pc:docMk/>
          <pc:sldMk cId="0" sldId="264"/>
        </pc:sldMkLst>
      </pc:sldChg>
      <pc:sldChg chg="modSp mod">
        <pc:chgData name="Anne Laure BRULÉ" userId="7db4b579-041c-4d6d-9f21-2df0eabef5d1" providerId="ADAL" clId="{72CD5F09-DC35-4B87-A39B-72B57F71A027}" dt="2021-06-10T09:53:43.112" v="1904" actId="1076"/>
        <pc:sldMkLst>
          <pc:docMk/>
          <pc:sldMk cId="0" sldId="268"/>
        </pc:sldMkLst>
        <pc:spChg chg="mod">
          <ac:chgData name="Anne Laure BRULÉ" userId="7db4b579-041c-4d6d-9f21-2df0eabef5d1" providerId="ADAL" clId="{72CD5F09-DC35-4B87-A39B-72B57F71A027}" dt="2021-06-10T09:53:43.112" v="1904" actId="1076"/>
          <ac:spMkLst>
            <pc:docMk/>
            <pc:sldMk cId="0" sldId="268"/>
            <ac:spMk id="10" creationId="{36337DC1-DF89-425B-A1E4-D943AED0A270}"/>
          </ac:spMkLst>
        </pc:spChg>
        <pc:spChg chg="mod">
          <ac:chgData name="Anne Laure BRULÉ" userId="7db4b579-041c-4d6d-9f21-2df0eabef5d1" providerId="ADAL" clId="{72CD5F09-DC35-4B87-A39B-72B57F71A027}" dt="2021-06-10T09:51:44.757" v="1775" actId="1036"/>
          <ac:spMkLst>
            <pc:docMk/>
            <pc:sldMk cId="0" sldId="268"/>
            <ac:spMk id="23554" creationId="{6C170566-C082-4402-9D00-1DF289746DDD}"/>
          </ac:spMkLst>
        </pc:spChg>
        <pc:picChg chg="mod">
          <ac:chgData name="Anne Laure BRULÉ" userId="7db4b579-041c-4d6d-9f21-2df0eabef5d1" providerId="ADAL" clId="{72CD5F09-DC35-4B87-A39B-72B57F71A027}" dt="2021-06-10T09:53:39.573" v="1903" actId="1076"/>
          <ac:picMkLst>
            <pc:docMk/>
            <pc:sldMk cId="0" sldId="268"/>
            <ac:picMk id="23553" creationId="{2AD2AECD-63E7-43BF-B3E3-64458CA9FCA8}"/>
          </ac:picMkLst>
        </pc:picChg>
      </pc:sldChg>
      <pc:sldChg chg="modSp mod">
        <pc:chgData name="Anne Laure BRULÉ" userId="7db4b579-041c-4d6d-9f21-2df0eabef5d1" providerId="ADAL" clId="{72CD5F09-DC35-4B87-A39B-72B57F71A027}" dt="2021-06-10T09:38:32.970" v="1533" actId="20577"/>
        <pc:sldMkLst>
          <pc:docMk/>
          <pc:sldMk cId="0" sldId="269"/>
        </pc:sldMkLst>
        <pc:spChg chg="mod">
          <ac:chgData name="Anne Laure BRULÉ" userId="7db4b579-041c-4d6d-9f21-2df0eabef5d1" providerId="ADAL" clId="{72CD5F09-DC35-4B87-A39B-72B57F71A027}" dt="2021-06-10T09:38:32.970" v="1533" actId="20577"/>
          <ac:spMkLst>
            <pc:docMk/>
            <pc:sldMk cId="0" sldId="269"/>
            <ac:spMk id="18441" creationId="{840D6807-1E5B-44BA-B0BC-9466B094185B}"/>
          </ac:spMkLst>
        </pc:spChg>
      </pc:sldChg>
      <pc:sldChg chg="modSp mod">
        <pc:chgData name="Anne Laure BRULÉ" userId="7db4b579-041c-4d6d-9f21-2df0eabef5d1" providerId="ADAL" clId="{72CD5F09-DC35-4B87-A39B-72B57F71A027}" dt="2021-06-15T07:45:02.704" v="2238" actId="1038"/>
        <pc:sldMkLst>
          <pc:docMk/>
          <pc:sldMk cId="3685661296" sldId="272"/>
        </pc:sldMkLst>
        <pc:picChg chg="mod">
          <ac:chgData name="Anne Laure BRULÉ" userId="7db4b579-041c-4d6d-9f21-2df0eabef5d1" providerId="ADAL" clId="{72CD5F09-DC35-4B87-A39B-72B57F71A027}" dt="2021-06-15T07:45:02.704" v="2238" actId="1038"/>
          <ac:picMkLst>
            <pc:docMk/>
            <pc:sldMk cId="3685661296" sldId="272"/>
            <ac:picMk id="13" creationId="{E804878E-4034-4FEC-BCF5-B33AC17BA18B}"/>
          </ac:picMkLst>
        </pc:picChg>
      </pc:sldChg>
      <pc:sldChg chg="del">
        <pc:chgData name="Anne Laure BRULÉ" userId="7db4b579-041c-4d6d-9f21-2df0eabef5d1" providerId="ADAL" clId="{72CD5F09-DC35-4B87-A39B-72B57F71A027}" dt="2021-06-17T14:09:29.211" v="2239" actId="47"/>
        <pc:sldMkLst>
          <pc:docMk/>
          <pc:sldMk cId="0" sldId="276"/>
        </pc:sldMkLst>
      </pc:sldChg>
      <pc:sldChg chg="del">
        <pc:chgData name="Anne Laure BRULÉ" userId="7db4b579-041c-4d6d-9f21-2df0eabef5d1" providerId="ADAL" clId="{72CD5F09-DC35-4B87-A39B-72B57F71A027}" dt="2021-06-09T13:18:03.703" v="703" actId="47"/>
        <pc:sldMkLst>
          <pc:docMk/>
          <pc:sldMk cId="1177693737" sldId="305"/>
        </pc:sldMkLst>
      </pc:sldChg>
      <pc:sldChg chg="del">
        <pc:chgData name="Anne Laure BRULÉ" userId="7db4b579-041c-4d6d-9f21-2df0eabef5d1" providerId="ADAL" clId="{72CD5F09-DC35-4B87-A39B-72B57F71A027}" dt="2021-06-09T13:18:04.459" v="704" actId="47"/>
        <pc:sldMkLst>
          <pc:docMk/>
          <pc:sldMk cId="1288770043" sldId="306"/>
        </pc:sldMkLst>
      </pc:sldChg>
      <pc:sldChg chg="modSp mod">
        <pc:chgData name="Anne Laure BRULÉ" userId="7db4b579-041c-4d6d-9f21-2df0eabef5d1" providerId="ADAL" clId="{72CD5F09-DC35-4B87-A39B-72B57F71A027}" dt="2021-06-11T06:42:23.550" v="2128" actId="20577"/>
        <pc:sldMkLst>
          <pc:docMk/>
          <pc:sldMk cId="0" sldId="309"/>
        </pc:sldMkLst>
        <pc:spChg chg="mod">
          <ac:chgData name="Anne Laure BRULÉ" userId="7db4b579-041c-4d6d-9f21-2df0eabef5d1" providerId="ADAL" clId="{72CD5F09-DC35-4B87-A39B-72B57F71A027}" dt="2021-06-11T06:42:23.550" v="2128" actId="20577"/>
          <ac:spMkLst>
            <pc:docMk/>
            <pc:sldMk cId="0" sldId="309"/>
            <ac:spMk id="36" creationId="{8636D65F-052D-4231-8FB2-3FE78DAFE926}"/>
          </ac:spMkLst>
        </pc:spChg>
      </pc:sldChg>
      <pc:sldChg chg="addSp delSp modSp add del mod ord modNotesTx">
        <pc:chgData name="Anne Laure BRULÉ" userId="7db4b579-041c-4d6d-9f21-2df0eabef5d1" providerId="ADAL" clId="{72CD5F09-DC35-4B87-A39B-72B57F71A027}" dt="2021-06-03T13:37:54.855" v="678" actId="47"/>
        <pc:sldMkLst>
          <pc:docMk/>
          <pc:sldMk cId="2694454312" sldId="310"/>
        </pc:sldMkLst>
        <pc:spChg chg="del">
          <ac:chgData name="Anne Laure BRULÉ" userId="7db4b579-041c-4d6d-9f21-2df0eabef5d1" providerId="ADAL" clId="{72CD5F09-DC35-4B87-A39B-72B57F71A027}" dt="2021-06-03T12:54:06.235" v="38" actId="478"/>
          <ac:spMkLst>
            <pc:docMk/>
            <pc:sldMk cId="2694454312" sldId="310"/>
            <ac:spMk id="27" creationId="{CF3F0808-B93D-43A1-9451-85DF2D046229}"/>
          </ac:spMkLst>
        </pc:spChg>
        <pc:spChg chg="del">
          <ac:chgData name="Anne Laure BRULÉ" userId="7db4b579-041c-4d6d-9f21-2df0eabef5d1" providerId="ADAL" clId="{72CD5F09-DC35-4B87-A39B-72B57F71A027}" dt="2021-06-03T12:54:08.790" v="40" actId="478"/>
          <ac:spMkLst>
            <pc:docMk/>
            <pc:sldMk cId="2694454312" sldId="310"/>
            <ac:spMk id="29" creationId="{53113AAF-46AA-474C-8D37-0B8A7816ACF3}"/>
          </ac:spMkLst>
        </pc:spChg>
        <pc:spChg chg="del mod">
          <ac:chgData name="Anne Laure BRULÉ" userId="7db4b579-041c-4d6d-9f21-2df0eabef5d1" providerId="ADAL" clId="{72CD5F09-DC35-4B87-A39B-72B57F71A027}" dt="2021-06-03T12:54:12.018" v="43" actId="478"/>
          <ac:spMkLst>
            <pc:docMk/>
            <pc:sldMk cId="2694454312" sldId="310"/>
            <ac:spMk id="30" creationId="{8059E010-558D-48B5-B2BC-9A691F91AC98}"/>
          </ac:spMkLst>
        </pc:spChg>
        <pc:spChg chg="del">
          <ac:chgData name="Anne Laure BRULÉ" userId="7db4b579-041c-4d6d-9f21-2df0eabef5d1" providerId="ADAL" clId="{72CD5F09-DC35-4B87-A39B-72B57F71A027}" dt="2021-06-03T12:54:02.359" v="36" actId="478"/>
          <ac:spMkLst>
            <pc:docMk/>
            <pc:sldMk cId="2694454312" sldId="310"/>
            <ac:spMk id="36" creationId="{8636D65F-052D-4231-8FB2-3FE78DAFE926}"/>
          </ac:spMkLst>
        </pc:spChg>
        <pc:spChg chg="mod">
          <ac:chgData name="Anne Laure BRULÉ" userId="7db4b579-041c-4d6d-9f21-2df0eabef5d1" providerId="ADAL" clId="{72CD5F09-DC35-4B87-A39B-72B57F71A027}" dt="2021-06-03T13:10:40.843" v="280" actId="14100"/>
          <ac:spMkLst>
            <pc:docMk/>
            <pc:sldMk cId="2694454312" sldId="310"/>
            <ac:spMk id="8208" creationId="{FA2D7946-CF44-4DB1-B6B0-365DB9959E8E}"/>
          </ac:spMkLst>
        </pc:spChg>
        <pc:graphicFrameChg chg="add del">
          <ac:chgData name="Anne Laure BRULÉ" userId="7db4b579-041c-4d6d-9f21-2df0eabef5d1" providerId="ADAL" clId="{72CD5F09-DC35-4B87-A39B-72B57F71A027}" dt="2021-06-03T13:09:00.974" v="234" actId="478"/>
          <ac:graphicFrameMkLst>
            <pc:docMk/>
            <pc:sldMk cId="2694454312" sldId="310"/>
            <ac:graphicFrameMk id="2" creationId="{873E1998-758F-4D0C-B9E9-6B4E09D0FC45}"/>
          </ac:graphicFrameMkLst>
        </pc:graphicFrameChg>
        <pc:graphicFrameChg chg="del mod">
          <ac:chgData name="Anne Laure BRULÉ" userId="7db4b579-041c-4d6d-9f21-2df0eabef5d1" providerId="ADAL" clId="{72CD5F09-DC35-4B87-A39B-72B57F71A027}" dt="2021-06-03T12:58:12.447" v="49" actId="478"/>
          <ac:graphicFrameMkLst>
            <pc:docMk/>
            <pc:sldMk cId="2694454312" sldId="310"/>
            <ac:graphicFrameMk id="12" creationId="{3DF88A56-D9D2-4358-A4B5-F9D1951F2906}"/>
          </ac:graphicFrameMkLst>
        </pc:graphicFrameChg>
        <pc:graphicFrameChg chg="add del mod modGraphic">
          <ac:chgData name="Anne Laure BRULÉ" userId="7db4b579-041c-4d6d-9f21-2df0eabef5d1" providerId="ADAL" clId="{72CD5F09-DC35-4B87-A39B-72B57F71A027}" dt="2021-06-03T13:09:20.502" v="238" actId="478"/>
          <ac:graphicFrameMkLst>
            <pc:docMk/>
            <pc:sldMk cId="2694454312" sldId="310"/>
            <ac:graphicFrameMk id="17" creationId="{16FEB26A-706D-4B5D-9316-C2AB39286E45}"/>
          </ac:graphicFrameMkLst>
        </pc:graphicFrameChg>
        <pc:graphicFrameChg chg="add mod modGraphic">
          <ac:chgData name="Anne Laure BRULÉ" userId="7db4b579-041c-4d6d-9f21-2df0eabef5d1" providerId="ADAL" clId="{72CD5F09-DC35-4B87-A39B-72B57F71A027}" dt="2021-06-03T13:09:27.973" v="239" actId="1076"/>
          <ac:graphicFrameMkLst>
            <pc:docMk/>
            <pc:sldMk cId="2694454312" sldId="310"/>
            <ac:graphicFrameMk id="19" creationId="{7BE79FA2-A1CE-4AAA-A019-EA2812AF455B}"/>
          </ac:graphicFrameMkLst>
        </pc:graphicFrameChg>
        <pc:picChg chg="del">
          <ac:chgData name="Anne Laure BRULÉ" userId="7db4b579-041c-4d6d-9f21-2df0eabef5d1" providerId="ADAL" clId="{72CD5F09-DC35-4B87-A39B-72B57F71A027}" dt="2021-06-03T12:54:09.562" v="41" actId="478"/>
          <ac:picMkLst>
            <pc:docMk/>
            <pc:sldMk cId="2694454312" sldId="310"/>
            <ac:picMk id="3" creationId="{B8C3D681-C88A-42C4-A79F-79965CFD4748}"/>
          </ac:picMkLst>
        </pc:picChg>
        <pc:picChg chg="del">
          <ac:chgData name="Anne Laure BRULÉ" userId="7db4b579-041c-4d6d-9f21-2df0eabef5d1" providerId="ADAL" clId="{72CD5F09-DC35-4B87-A39B-72B57F71A027}" dt="2021-06-03T12:54:06.986" v="39" actId="478"/>
          <ac:picMkLst>
            <pc:docMk/>
            <pc:sldMk cId="2694454312" sldId="310"/>
            <ac:picMk id="5" creationId="{4D83D567-2559-4FD9-B048-4EA619491CD7}"/>
          </ac:picMkLst>
        </pc:picChg>
        <pc:picChg chg="del">
          <ac:chgData name="Anne Laure BRULÉ" userId="7db4b579-041c-4d6d-9f21-2df0eabef5d1" providerId="ADAL" clId="{72CD5F09-DC35-4B87-A39B-72B57F71A027}" dt="2021-06-03T12:54:03.645" v="37" actId="478"/>
          <ac:picMkLst>
            <pc:docMk/>
            <pc:sldMk cId="2694454312" sldId="310"/>
            <ac:picMk id="7" creationId="{2AB2AC33-98FB-4FD9-AA6A-088E044D4707}"/>
          </ac:picMkLst>
        </pc:picChg>
      </pc:sldChg>
      <pc:sldChg chg="addSp delSp modSp add del mod ord modNotesTx">
        <pc:chgData name="Anne Laure BRULÉ" userId="7db4b579-041c-4d6d-9f21-2df0eabef5d1" providerId="ADAL" clId="{72CD5F09-DC35-4B87-A39B-72B57F71A027}" dt="2021-06-10T09:42:02.950" v="1596" actId="1036"/>
        <pc:sldMkLst>
          <pc:docMk/>
          <pc:sldMk cId="3852014618" sldId="311"/>
        </pc:sldMkLst>
        <pc:spChg chg="add del mod">
          <ac:chgData name="Anne Laure BRULÉ" userId="7db4b579-041c-4d6d-9f21-2df0eabef5d1" providerId="ADAL" clId="{72CD5F09-DC35-4B87-A39B-72B57F71A027}" dt="2021-06-09T15:15:28.384" v="1531" actId="478"/>
          <ac:spMkLst>
            <pc:docMk/>
            <pc:sldMk cId="3852014618" sldId="311"/>
            <ac:spMk id="3" creationId="{EA2279BD-BB4F-4E9B-9196-3551A96D2D49}"/>
          </ac:spMkLst>
        </pc:spChg>
        <pc:spChg chg="mod">
          <ac:chgData name="Anne Laure BRULÉ" userId="7db4b579-041c-4d6d-9f21-2df0eabef5d1" providerId="ADAL" clId="{72CD5F09-DC35-4B87-A39B-72B57F71A027}" dt="2021-06-03T13:30:12.626" v="412" actId="20577"/>
          <ac:spMkLst>
            <pc:docMk/>
            <pc:sldMk cId="3852014618" sldId="311"/>
            <ac:spMk id="8208" creationId="{FA2D7946-CF44-4DB1-B6B0-365DB9959E8E}"/>
          </ac:spMkLst>
        </pc:spChg>
        <pc:graphicFrameChg chg="add del">
          <ac:chgData name="Anne Laure BRULÉ" userId="7db4b579-041c-4d6d-9f21-2df0eabef5d1" providerId="ADAL" clId="{72CD5F09-DC35-4B87-A39B-72B57F71A027}" dt="2021-06-03T13:03:16.855" v="80"/>
          <ac:graphicFrameMkLst>
            <pc:docMk/>
            <pc:sldMk cId="3852014618" sldId="311"/>
            <ac:graphicFrameMk id="2" creationId="{43A97BA6-A04F-4616-B452-AEEF681A14D2}"/>
          </ac:graphicFrameMkLst>
        </pc:graphicFrameChg>
        <pc:graphicFrameChg chg="mod modGraphic">
          <ac:chgData name="Anne Laure BRULÉ" userId="7db4b579-041c-4d6d-9f21-2df0eabef5d1" providerId="ADAL" clId="{72CD5F09-DC35-4B87-A39B-72B57F71A027}" dt="2021-06-10T09:42:02.950" v="1596" actId="1036"/>
          <ac:graphicFrameMkLst>
            <pc:docMk/>
            <pc:sldMk cId="3852014618" sldId="311"/>
            <ac:graphicFrameMk id="17" creationId="{16FEB26A-706D-4B5D-9316-C2AB39286E45}"/>
          </ac:graphicFrameMkLst>
        </pc:graphicFrameChg>
      </pc:sldChg>
      <pc:sldChg chg="addSp delSp modSp add del mod ord modNotesTx">
        <pc:chgData name="Anne Laure BRULÉ" userId="7db4b579-041c-4d6d-9f21-2df0eabef5d1" providerId="ADAL" clId="{72CD5F09-DC35-4B87-A39B-72B57F71A027}" dt="2021-06-10T09:45:55.853" v="1645" actId="47"/>
        <pc:sldMkLst>
          <pc:docMk/>
          <pc:sldMk cId="2630641270" sldId="312"/>
        </pc:sldMkLst>
        <pc:spChg chg="del mod">
          <ac:chgData name="Anne Laure BRULÉ" userId="7db4b579-041c-4d6d-9f21-2df0eabef5d1" providerId="ADAL" clId="{72CD5F09-DC35-4B87-A39B-72B57F71A027}" dt="2021-06-09T15:15:56.671" v="1532" actId="478"/>
          <ac:spMkLst>
            <pc:docMk/>
            <pc:sldMk cId="2630641270" sldId="312"/>
            <ac:spMk id="3" creationId="{EA2279BD-BB4F-4E9B-9196-3551A96D2D49}"/>
          </ac:spMkLst>
        </pc:spChg>
        <pc:spChg chg="mod">
          <ac:chgData name="Anne Laure BRULÉ" userId="7db4b579-041c-4d6d-9f21-2df0eabef5d1" providerId="ADAL" clId="{72CD5F09-DC35-4B87-A39B-72B57F71A027}" dt="2021-06-03T13:32:13.505" v="464" actId="20577"/>
          <ac:spMkLst>
            <pc:docMk/>
            <pc:sldMk cId="2630641270" sldId="312"/>
            <ac:spMk id="8208" creationId="{FA2D7946-CF44-4DB1-B6B0-365DB9959E8E}"/>
          </ac:spMkLst>
        </pc:spChg>
        <pc:graphicFrameChg chg="add del mod modGraphic">
          <ac:chgData name="Anne Laure BRULÉ" userId="7db4b579-041c-4d6d-9f21-2df0eabef5d1" providerId="ADAL" clId="{72CD5F09-DC35-4B87-A39B-72B57F71A027}" dt="2021-06-10T09:44:39.317" v="1609" actId="21"/>
          <ac:graphicFrameMkLst>
            <pc:docMk/>
            <pc:sldMk cId="2630641270" sldId="312"/>
            <ac:graphicFrameMk id="2" creationId="{A928A9F6-2702-4494-A7F6-AD62E2C637B2}"/>
          </ac:graphicFrameMkLst>
        </pc:graphicFrameChg>
        <pc:graphicFrameChg chg="del">
          <ac:chgData name="Anne Laure BRULÉ" userId="7db4b579-041c-4d6d-9f21-2df0eabef5d1" providerId="ADAL" clId="{72CD5F09-DC35-4B87-A39B-72B57F71A027}" dt="2021-06-03T13:32:20.519" v="465" actId="478"/>
          <ac:graphicFrameMkLst>
            <pc:docMk/>
            <pc:sldMk cId="2630641270" sldId="312"/>
            <ac:graphicFrameMk id="17" creationId="{16FEB26A-706D-4B5D-9316-C2AB39286E45}"/>
          </ac:graphicFrameMkLst>
        </pc:graphicFrameChg>
      </pc:sldChg>
      <pc:sldChg chg="modSp add mod replId modNotesTx">
        <pc:chgData name="Anne Laure BRULÉ" userId="7db4b579-041c-4d6d-9f21-2df0eabef5d1" providerId="ADAL" clId="{72CD5F09-DC35-4B87-A39B-72B57F71A027}" dt="2021-06-10T09:43:24.538" v="1605" actId="14100"/>
        <pc:sldMkLst>
          <pc:docMk/>
          <pc:sldMk cId="2409571650" sldId="313"/>
        </pc:sldMkLst>
        <pc:graphicFrameChg chg="mod modGraphic">
          <ac:chgData name="Anne Laure BRULÉ" userId="7db4b579-041c-4d6d-9f21-2df0eabef5d1" providerId="ADAL" clId="{72CD5F09-DC35-4B87-A39B-72B57F71A027}" dt="2021-06-10T09:43:24.538" v="1605" actId="14100"/>
          <ac:graphicFrameMkLst>
            <pc:docMk/>
            <pc:sldMk cId="2409571650" sldId="313"/>
            <ac:graphicFrameMk id="19" creationId="{7BE79FA2-A1CE-4AAA-A019-EA2812AF455B}"/>
          </ac:graphicFrameMkLst>
        </pc:graphicFrameChg>
      </pc:sldChg>
      <pc:sldChg chg="delSp modSp add mod">
        <pc:chgData name="Anne Laure BRULÉ" userId="7db4b579-041c-4d6d-9f21-2df0eabef5d1" providerId="ADAL" clId="{72CD5F09-DC35-4B87-A39B-72B57F71A027}" dt="2021-06-09T15:14:51.100" v="1530" actId="14100"/>
        <pc:sldMkLst>
          <pc:docMk/>
          <pc:sldMk cId="0" sldId="315"/>
        </pc:sldMkLst>
        <pc:spChg chg="mod">
          <ac:chgData name="Anne Laure BRULÉ" userId="7db4b579-041c-4d6d-9f21-2df0eabef5d1" providerId="ADAL" clId="{72CD5F09-DC35-4B87-A39B-72B57F71A027}" dt="2021-06-09T13:22:03.759" v="737" actId="1035"/>
          <ac:spMkLst>
            <pc:docMk/>
            <pc:sldMk cId="0" sldId="315"/>
            <ac:spMk id="18" creationId="{7409C77C-4C98-45DC-B1FB-3626879F3A7C}"/>
          </ac:spMkLst>
        </pc:spChg>
        <pc:spChg chg="mod">
          <ac:chgData name="Anne Laure BRULÉ" userId="7db4b579-041c-4d6d-9f21-2df0eabef5d1" providerId="ADAL" clId="{72CD5F09-DC35-4B87-A39B-72B57F71A027}" dt="2021-06-09T13:22:03.759" v="737" actId="1035"/>
          <ac:spMkLst>
            <pc:docMk/>
            <pc:sldMk cId="0" sldId="315"/>
            <ac:spMk id="19" creationId="{33C718F2-050B-492E-AA8A-0807D1088180}"/>
          </ac:spMkLst>
        </pc:spChg>
        <pc:spChg chg="mod">
          <ac:chgData name="Anne Laure BRULÉ" userId="7db4b579-041c-4d6d-9f21-2df0eabef5d1" providerId="ADAL" clId="{72CD5F09-DC35-4B87-A39B-72B57F71A027}" dt="2021-06-09T15:14:45.274" v="1528" actId="14100"/>
          <ac:spMkLst>
            <pc:docMk/>
            <pc:sldMk cId="0" sldId="315"/>
            <ac:spMk id="19458" creationId="{04571AEF-602B-4132-9DA5-30A8B60936DE}"/>
          </ac:spMkLst>
        </pc:spChg>
        <pc:spChg chg="mod">
          <ac:chgData name="Anne Laure BRULÉ" userId="7db4b579-041c-4d6d-9f21-2df0eabef5d1" providerId="ADAL" clId="{72CD5F09-DC35-4B87-A39B-72B57F71A027}" dt="2021-06-09T15:14:48.326" v="1529" actId="14100"/>
          <ac:spMkLst>
            <pc:docMk/>
            <pc:sldMk cId="0" sldId="315"/>
            <ac:spMk id="19459" creationId="{6321386C-25F6-4B70-9268-FE68F7D3DBD2}"/>
          </ac:spMkLst>
        </pc:spChg>
        <pc:spChg chg="mod">
          <ac:chgData name="Anne Laure BRULÉ" userId="7db4b579-041c-4d6d-9f21-2df0eabef5d1" providerId="ADAL" clId="{72CD5F09-DC35-4B87-A39B-72B57F71A027}" dt="2021-06-09T15:14:51.100" v="1530" actId="14100"/>
          <ac:spMkLst>
            <pc:docMk/>
            <pc:sldMk cId="0" sldId="315"/>
            <ac:spMk id="19460" creationId="{135D70CD-7CF8-4C87-8946-D9DCD949778B}"/>
          </ac:spMkLst>
        </pc:spChg>
        <pc:spChg chg="del mod">
          <ac:chgData name="Anne Laure BRULÉ" userId="7db4b579-041c-4d6d-9f21-2df0eabef5d1" providerId="ADAL" clId="{72CD5F09-DC35-4B87-A39B-72B57F71A027}" dt="2021-06-09T13:41:19.736" v="751" actId="478"/>
          <ac:spMkLst>
            <pc:docMk/>
            <pc:sldMk cId="0" sldId="315"/>
            <ac:spMk id="19461" creationId="{33EBCF74-FD30-42C4-9452-312A1EED4CB4}"/>
          </ac:spMkLst>
        </pc:spChg>
        <pc:spChg chg="del">
          <ac:chgData name="Anne Laure BRULÉ" userId="7db4b579-041c-4d6d-9f21-2df0eabef5d1" providerId="ADAL" clId="{72CD5F09-DC35-4B87-A39B-72B57F71A027}" dt="2021-06-09T13:41:16.976" v="750" actId="478"/>
          <ac:spMkLst>
            <pc:docMk/>
            <pc:sldMk cId="0" sldId="315"/>
            <ac:spMk id="19462" creationId="{5BA37020-5655-4536-820F-CC25BA3FABBA}"/>
          </ac:spMkLst>
        </pc:spChg>
      </pc:sldChg>
      <pc:sldChg chg="modSp add mod">
        <pc:chgData name="Anne Laure BRULÉ" userId="7db4b579-041c-4d6d-9f21-2df0eabef5d1" providerId="ADAL" clId="{72CD5F09-DC35-4B87-A39B-72B57F71A027}" dt="2021-06-09T13:47:48.224" v="829" actId="403"/>
        <pc:sldMkLst>
          <pc:docMk/>
          <pc:sldMk cId="0" sldId="316"/>
        </pc:sldMkLst>
        <pc:spChg chg="mod">
          <ac:chgData name="Anne Laure BRULÉ" userId="7db4b579-041c-4d6d-9f21-2df0eabef5d1" providerId="ADAL" clId="{72CD5F09-DC35-4B87-A39B-72B57F71A027}" dt="2021-06-09T13:47:44.594" v="827" actId="403"/>
          <ac:spMkLst>
            <pc:docMk/>
            <pc:sldMk cId="0" sldId="316"/>
            <ac:spMk id="20482" creationId="{8D791C3A-C6B6-4A4D-8DAA-DCEE1DD9C66C}"/>
          </ac:spMkLst>
        </pc:spChg>
        <pc:spChg chg="mod">
          <ac:chgData name="Anne Laure BRULÉ" userId="7db4b579-041c-4d6d-9f21-2df0eabef5d1" providerId="ADAL" clId="{72CD5F09-DC35-4B87-A39B-72B57F71A027}" dt="2021-06-09T13:47:48.224" v="829" actId="403"/>
          <ac:spMkLst>
            <pc:docMk/>
            <pc:sldMk cId="0" sldId="316"/>
            <ac:spMk id="20485" creationId="{F67EC47A-BC67-4312-83CA-270C7632737C}"/>
          </ac:spMkLst>
        </pc:spChg>
      </pc:sldChg>
      <pc:sldChg chg="delSp modSp add mod">
        <pc:chgData name="Anne Laure BRULÉ" userId="7db4b579-041c-4d6d-9f21-2df0eabef5d1" providerId="ADAL" clId="{72CD5F09-DC35-4B87-A39B-72B57F71A027}" dt="2021-06-11T06:44:13.766" v="2209" actId="1035"/>
        <pc:sldMkLst>
          <pc:docMk/>
          <pc:sldMk cId="0" sldId="317"/>
        </pc:sldMkLst>
        <pc:spChg chg="mod">
          <ac:chgData name="Anne Laure BRULÉ" userId="7db4b579-041c-4d6d-9f21-2df0eabef5d1" providerId="ADAL" clId="{72CD5F09-DC35-4B87-A39B-72B57F71A027}" dt="2021-06-09T15:14:23.112" v="1525" actId="14100"/>
          <ac:spMkLst>
            <pc:docMk/>
            <pc:sldMk cId="0" sldId="317"/>
            <ac:spMk id="21506" creationId="{B5C651A7-D140-4F32-B949-2D9328FE30ED}"/>
          </ac:spMkLst>
        </pc:spChg>
        <pc:spChg chg="mod">
          <ac:chgData name="Anne Laure BRULÉ" userId="7db4b579-041c-4d6d-9f21-2df0eabef5d1" providerId="ADAL" clId="{72CD5F09-DC35-4B87-A39B-72B57F71A027}" dt="2021-06-11T06:44:13.766" v="2209" actId="1035"/>
          <ac:spMkLst>
            <pc:docMk/>
            <pc:sldMk cId="0" sldId="317"/>
            <ac:spMk id="21507" creationId="{08A3CDC9-D281-4DC2-AF4F-A7377EF0D597}"/>
          </ac:spMkLst>
        </pc:spChg>
        <pc:spChg chg="mod">
          <ac:chgData name="Anne Laure BRULÉ" userId="7db4b579-041c-4d6d-9f21-2df0eabef5d1" providerId="ADAL" clId="{72CD5F09-DC35-4B87-A39B-72B57F71A027}" dt="2021-06-09T15:14:30.443" v="1527" actId="14100"/>
          <ac:spMkLst>
            <pc:docMk/>
            <pc:sldMk cId="0" sldId="317"/>
            <ac:spMk id="21508" creationId="{E6B71F98-81AB-4AA1-973A-A4D57B82C0B4}"/>
          </ac:spMkLst>
        </pc:spChg>
        <pc:spChg chg="del mod">
          <ac:chgData name="Anne Laure BRULÉ" userId="7db4b579-041c-4d6d-9f21-2df0eabef5d1" providerId="ADAL" clId="{72CD5F09-DC35-4B87-A39B-72B57F71A027}" dt="2021-06-09T13:48:12.287" v="832" actId="478"/>
          <ac:spMkLst>
            <pc:docMk/>
            <pc:sldMk cId="0" sldId="317"/>
            <ac:spMk id="21509" creationId="{E8FB94E0-286B-406A-86AE-2B6DCE1C2C7C}"/>
          </ac:spMkLst>
        </pc:spChg>
        <pc:spChg chg="del">
          <ac:chgData name="Anne Laure BRULÉ" userId="7db4b579-041c-4d6d-9f21-2df0eabef5d1" providerId="ADAL" clId="{72CD5F09-DC35-4B87-A39B-72B57F71A027}" dt="2021-06-09T13:48:10.169" v="830" actId="478"/>
          <ac:spMkLst>
            <pc:docMk/>
            <pc:sldMk cId="0" sldId="317"/>
            <ac:spMk id="21510" creationId="{DF2217D5-3458-46DF-ABB5-453A032C2FBD}"/>
          </ac:spMkLst>
        </pc:spChg>
      </pc:sldChg>
      <pc:sldChg chg="modSp add mod">
        <pc:chgData name="Anne Laure BRULÉ" userId="7db4b579-041c-4d6d-9f21-2df0eabef5d1" providerId="ADAL" clId="{72CD5F09-DC35-4B87-A39B-72B57F71A027}" dt="2021-06-09T14:18:42.608" v="853" actId="403"/>
        <pc:sldMkLst>
          <pc:docMk/>
          <pc:sldMk cId="0" sldId="318"/>
        </pc:sldMkLst>
        <pc:spChg chg="mod">
          <ac:chgData name="Anne Laure BRULÉ" userId="7db4b579-041c-4d6d-9f21-2df0eabef5d1" providerId="ADAL" clId="{72CD5F09-DC35-4B87-A39B-72B57F71A027}" dt="2021-06-09T14:18:38.762" v="851" actId="403"/>
          <ac:spMkLst>
            <pc:docMk/>
            <pc:sldMk cId="0" sldId="318"/>
            <ac:spMk id="22530" creationId="{87108FEE-BFE9-4958-AEAB-6F3A8F3D2910}"/>
          </ac:spMkLst>
        </pc:spChg>
        <pc:spChg chg="mod">
          <ac:chgData name="Anne Laure BRULÉ" userId="7db4b579-041c-4d6d-9f21-2df0eabef5d1" providerId="ADAL" clId="{72CD5F09-DC35-4B87-A39B-72B57F71A027}" dt="2021-06-09T14:18:42.608" v="853" actId="403"/>
          <ac:spMkLst>
            <pc:docMk/>
            <pc:sldMk cId="0" sldId="318"/>
            <ac:spMk id="22533" creationId="{10213D2D-2CAD-4E86-A495-C2B1B24EC1A6}"/>
          </ac:spMkLst>
        </pc:spChg>
      </pc:sldChg>
      <pc:sldChg chg="modSp add mod">
        <pc:chgData name="Anne Laure BRULÉ" userId="7db4b579-041c-4d6d-9f21-2df0eabef5d1" providerId="ADAL" clId="{72CD5F09-DC35-4B87-A39B-72B57F71A027}" dt="2021-06-09T13:20:59.296" v="721" actId="1076"/>
        <pc:sldMkLst>
          <pc:docMk/>
          <pc:sldMk cId="0" sldId="319"/>
        </pc:sldMkLst>
        <pc:spChg chg="mod">
          <ac:chgData name="Anne Laure BRULÉ" userId="7db4b579-041c-4d6d-9f21-2df0eabef5d1" providerId="ADAL" clId="{72CD5F09-DC35-4B87-A39B-72B57F71A027}" dt="2021-06-09T13:20:37.144" v="717" actId="1076"/>
          <ac:spMkLst>
            <pc:docMk/>
            <pc:sldMk cId="0" sldId="319"/>
            <ac:spMk id="17414" creationId="{D49599F4-2214-4ED0-A835-F4ADCD4F5527}"/>
          </ac:spMkLst>
        </pc:spChg>
        <pc:spChg chg="mod">
          <ac:chgData name="Anne Laure BRULÉ" userId="7db4b579-041c-4d6d-9f21-2df0eabef5d1" providerId="ADAL" clId="{72CD5F09-DC35-4B87-A39B-72B57F71A027}" dt="2021-06-09T13:20:59.296" v="721" actId="1076"/>
          <ac:spMkLst>
            <pc:docMk/>
            <pc:sldMk cId="0" sldId="319"/>
            <ac:spMk id="17415" creationId="{9477A2B7-F5BE-422E-80E9-FBEED920AEAA}"/>
          </ac:spMkLst>
        </pc:spChg>
        <pc:spChg chg="mod">
          <ac:chgData name="Anne Laure BRULÉ" userId="7db4b579-041c-4d6d-9f21-2df0eabef5d1" providerId="ADAL" clId="{72CD5F09-DC35-4B87-A39B-72B57F71A027}" dt="2021-06-09T13:20:40.528" v="718" actId="1076"/>
          <ac:spMkLst>
            <pc:docMk/>
            <pc:sldMk cId="0" sldId="319"/>
            <ac:spMk id="17420" creationId="{EBB23EC2-8107-4E8E-8E15-F6D2287242B8}"/>
          </ac:spMkLst>
        </pc:spChg>
      </pc:sldChg>
      <pc:sldChg chg="modSp add mod">
        <pc:chgData name="Anne Laure BRULÉ" userId="7db4b579-041c-4d6d-9f21-2df0eabef5d1" providerId="ADAL" clId="{72CD5F09-DC35-4B87-A39B-72B57F71A027}" dt="2021-06-09T14:21:46.915" v="915" actId="1076"/>
        <pc:sldMkLst>
          <pc:docMk/>
          <pc:sldMk cId="0" sldId="320"/>
        </pc:sldMkLst>
        <pc:spChg chg="mod">
          <ac:chgData name="Anne Laure BRULÉ" userId="7db4b579-041c-4d6d-9f21-2df0eabef5d1" providerId="ADAL" clId="{72CD5F09-DC35-4B87-A39B-72B57F71A027}" dt="2021-06-09T14:21:46.915" v="915" actId="1076"/>
          <ac:spMkLst>
            <pc:docMk/>
            <pc:sldMk cId="0" sldId="320"/>
            <ac:spMk id="23557" creationId="{B80B08C0-FF3B-4FE3-8CD4-291B47C011C8}"/>
          </ac:spMkLst>
        </pc:spChg>
        <pc:spChg chg="mod">
          <ac:chgData name="Anne Laure BRULÉ" userId="7db4b579-041c-4d6d-9f21-2df0eabef5d1" providerId="ADAL" clId="{72CD5F09-DC35-4B87-A39B-72B57F71A027}" dt="2021-06-09T14:21:37.840" v="906" actId="1035"/>
          <ac:spMkLst>
            <pc:docMk/>
            <pc:sldMk cId="0" sldId="320"/>
            <ac:spMk id="23561" creationId="{CA44D0EF-1B87-49E8-BD63-7BFA1EF493C7}"/>
          </ac:spMkLst>
        </pc:spChg>
        <pc:spChg chg="mod">
          <ac:chgData name="Anne Laure BRULÉ" userId="7db4b579-041c-4d6d-9f21-2df0eabef5d1" providerId="ADAL" clId="{72CD5F09-DC35-4B87-A39B-72B57F71A027}" dt="2021-06-09T14:20:51.561" v="860" actId="1076"/>
          <ac:spMkLst>
            <pc:docMk/>
            <pc:sldMk cId="0" sldId="320"/>
            <ac:spMk id="23562" creationId="{A9212405-485E-48CA-9E21-E0A456B46815}"/>
          </ac:spMkLst>
        </pc:spChg>
        <pc:spChg chg="mod">
          <ac:chgData name="Anne Laure BRULÉ" userId="7db4b579-041c-4d6d-9f21-2df0eabef5d1" providerId="ADAL" clId="{72CD5F09-DC35-4B87-A39B-72B57F71A027}" dt="2021-06-09T14:21:43.948" v="914" actId="1035"/>
          <ac:spMkLst>
            <pc:docMk/>
            <pc:sldMk cId="0" sldId="320"/>
            <ac:spMk id="23563" creationId="{2C8945CF-1BB5-4FB0-8195-5413E5ECD43E}"/>
          </ac:spMkLst>
        </pc:spChg>
        <pc:spChg chg="mod">
          <ac:chgData name="Anne Laure BRULÉ" userId="7db4b579-041c-4d6d-9f21-2df0eabef5d1" providerId="ADAL" clId="{72CD5F09-DC35-4B87-A39B-72B57F71A027}" dt="2021-06-09T14:21:33.151" v="894" actId="404"/>
          <ac:spMkLst>
            <pc:docMk/>
            <pc:sldMk cId="0" sldId="320"/>
            <ac:spMk id="23564" creationId="{AE0DC1DC-C075-4804-9B9C-BD2436AB8DB6}"/>
          </ac:spMkLst>
        </pc:spChg>
        <pc:spChg chg="mod">
          <ac:chgData name="Anne Laure BRULÉ" userId="7db4b579-041c-4d6d-9f21-2df0eabef5d1" providerId="ADAL" clId="{72CD5F09-DC35-4B87-A39B-72B57F71A027}" dt="2021-06-09T14:21:19.332" v="865" actId="1076"/>
          <ac:spMkLst>
            <pc:docMk/>
            <pc:sldMk cId="0" sldId="320"/>
            <ac:spMk id="23565" creationId="{A7D4D5EF-2FC2-4646-B9C1-3A488413122F}"/>
          </ac:spMkLst>
        </pc:spChg>
      </pc:sldChg>
      <pc:sldChg chg="delSp modSp add mod">
        <pc:chgData name="Anne Laure BRULÉ" userId="7db4b579-041c-4d6d-9f21-2df0eabef5d1" providerId="ADAL" clId="{72CD5F09-DC35-4B87-A39B-72B57F71A027}" dt="2021-06-09T15:14:14.763" v="1524" actId="14100"/>
        <pc:sldMkLst>
          <pc:docMk/>
          <pc:sldMk cId="0" sldId="321"/>
        </pc:sldMkLst>
        <pc:spChg chg="mod">
          <ac:chgData name="Anne Laure BRULÉ" userId="7db4b579-041c-4d6d-9f21-2df0eabef5d1" providerId="ADAL" clId="{72CD5F09-DC35-4B87-A39B-72B57F71A027}" dt="2021-06-09T15:14:06.275" v="1522" actId="14100"/>
          <ac:spMkLst>
            <pc:docMk/>
            <pc:sldMk cId="0" sldId="321"/>
            <ac:spMk id="25602" creationId="{19585F82-FA0F-4298-8EE3-2B0B04CC2647}"/>
          </ac:spMkLst>
        </pc:spChg>
        <pc:spChg chg="mod">
          <ac:chgData name="Anne Laure BRULÉ" userId="7db4b579-041c-4d6d-9f21-2df0eabef5d1" providerId="ADAL" clId="{72CD5F09-DC35-4B87-A39B-72B57F71A027}" dt="2021-06-09T15:14:11.180" v="1523" actId="14100"/>
          <ac:spMkLst>
            <pc:docMk/>
            <pc:sldMk cId="0" sldId="321"/>
            <ac:spMk id="25603" creationId="{D9DE90CD-A5D2-478C-91E2-E079F472593E}"/>
          </ac:spMkLst>
        </pc:spChg>
        <pc:spChg chg="mod">
          <ac:chgData name="Anne Laure BRULÉ" userId="7db4b579-041c-4d6d-9f21-2df0eabef5d1" providerId="ADAL" clId="{72CD5F09-DC35-4B87-A39B-72B57F71A027}" dt="2021-06-09T15:14:14.763" v="1524" actId="14100"/>
          <ac:spMkLst>
            <pc:docMk/>
            <pc:sldMk cId="0" sldId="321"/>
            <ac:spMk id="25604" creationId="{A4E8B8FE-DBB7-478C-852E-58A9A5366798}"/>
          </ac:spMkLst>
        </pc:spChg>
        <pc:spChg chg="del">
          <ac:chgData name="Anne Laure BRULÉ" userId="7db4b579-041c-4d6d-9f21-2df0eabef5d1" providerId="ADAL" clId="{72CD5F09-DC35-4B87-A39B-72B57F71A027}" dt="2021-06-09T14:22:18.148" v="917" actId="478"/>
          <ac:spMkLst>
            <pc:docMk/>
            <pc:sldMk cId="0" sldId="321"/>
            <ac:spMk id="25605" creationId="{688E2844-9934-40E9-AB27-4ECE949C8A43}"/>
          </ac:spMkLst>
        </pc:spChg>
        <pc:spChg chg="del">
          <ac:chgData name="Anne Laure BRULÉ" userId="7db4b579-041c-4d6d-9f21-2df0eabef5d1" providerId="ADAL" clId="{72CD5F09-DC35-4B87-A39B-72B57F71A027}" dt="2021-06-09T14:22:15.083" v="916" actId="478"/>
          <ac:spMkLst>
            <pc:docMk/>
            <pc:sldMk cId="0" sldId="321"/>
            <ac:spMk id="25606" creationId="{70246A76-C242-46B4-AE76-6465683C1301}"/>
          </ac:spMkLst>
        </pc:spChg>
      </pc:sldChg>
      <pc:sldChg chg="modSp add mod">
        <pc:chgData name="Anne Laure BRULÉ" userId="7db4b579-041c-4d6d-9f21-2df0eabef5d1" providerId="ADAL" clId="{72CD5F09-DC35-4B87-A39B-72B57F71A027}" dt="2021-06-09T14:23:59.359" v="932" actId="403"/>
        <pc:sldMkLst>
          <pc:docMk/>
          <pc:sldMk cId="0" sldId="322"/>
        </pc:sldMkLst>
        <pc:spChg chg="mod">
          <ac:chgData name="Anne Laure BRULÉ" userId="7db4b579-041c-4d6d-9f21-2df0eabef5d1" providerId="ADAL" clId="{72CD5F09-DC35-4B87-A39B-72B57F71A027}" dt="2021-06-09T14:23:56.408" v="930" actId="403"/>
          <ac:spMkLst>
            <pc:docMk/>
            <pc:sldMk cId="0" sldId="322"/>
            <ac:spMk id="26626" creationId="{E532D4E6-49DE-4827-AB3B-99E8ACCDEC7E}"/>
          </ac:spMkLst>
        </pc:spChg>
        <pc:spChg chg="mod">
          <ac:chgData name="Anne Laure BRULÉ" userId="7db4b579-041c-4d6d-9f21-2df0eabef5d1" providerId="ADAL" clId="{72CD5F09-DC35-4B87-A39B-72B57F71A027}" dt="2021-06-09T14:23:59.359" v="932" actId="403"/>
          <ac:spMkLst>
            <pc:docMk/>
            <pc:sldMk cId="0" sldId="322"/>
            <ac:spMk id="26628" creationId="{F08792C7-F2A8-49A9-A674-0F2FF27DA46A}"/>
          </ac:spMkLst>
        </pc:spChg>
      </pc:sldChg>
      <pc:sldChg chg="addSp delSp modSp add mod">
        <pc:chgData name="Anne Laure BRULÉ" userId="7db4b579-041c-4d6d-9f21-2df0eabef5d1" providerId="ADAL" clId="{72CD5F09-DC35-4B87-A39B-72B57F71A027}" dt="2021-06-09T14:26:21.214" v="986" actId="20577"/>
        <pc:sldMkLst>
          <pc:docMk/>
          <pc:sldMk cId="0" sldId="323"/>
        </pc:sldMkLst>
        <pc:spChg chg="mod">
          <ac:chgData name="Anne Laure BRULÉ" userId="7db4b579-041c-4d6d-9f21-2df0eabef5d1" providerId="ADAL" clId="{72CD5F09-DC35-4B87-A39B-72B57F71A027}" dt="2021-06-09T14:25:47.750" v="978" actId="14100"/>
          <ac:spMkLst>
            <pc:docMk/>
            <pc:sldMk cId="0" sldId="323"/>
            <ac:spMk id="27657" creationId="{7155EB9C-9698-4D7C-95E9-1DB292E73A45}"/>
          </ac:spMkLst>
        </pc:spChg>
        <pc:spChg chg="mod">
          <ac:chgData name="Anne Laure BRULÉ" userId="7db4b579-041c-4d6d-9f21-2df0eabef5d1" providerId="ADAL" clId="{72CD5F09-DC35-4B87-A39B-72B57F71A027}" dt="2021-06-09T14:24:20.374" v="936" actId="1076"/>
          <ac:spMkLst>
            <pc:docMk/>
            <pc:sldMk cId="0" sldId="323"/>
            <ac:spMk id="27658" creationId="{23498549-F429-47A5-B184-DEF5EE388603}"/>
          </ac:spMkLst>
        </pc:spChg>
        <pc:spChg chg="mod">
          <ac:chgData name="Anne Laure BRULÉ" userId="7db4b579-041c-4d6d-9f21-2df0eabef5d1" providerId="ADAL" clId="{72CD5F09-DC35-4B87-A39B-72B57F71A027}" dt="2021-06-09T14:26:21.214" v="986" actId="20577"/>
          <ac:spMkLst>
            <pc:docMk/>
            <pc:sldMk cId="0" sldId="323"/>
            <ac:spMk id="27659" creationId="{80D11AAF-69C0-45EF-B5B9-A1C15996A2F5}"/>
          </ac:spMkLst>
        </pc:spChg>
        <pc:spChg chg="mod">
          <ac:chgData name="Anne Laure BRULÉ" userId="7db4b579-041c-4d6d-9f21-2df0eabef5d1" providerId="ADAL" clId="{72CD5F09-DC35-4B87-A39B-72B57F71A027}" dt="2021-06-09T14:25:43.599" v="975" actId="1038"/>
          <ac:spMkLst>
            <pc:docMk/>
            <pc:sldMk cId="0" sldId="323"/>
            <ac:spMk id="27660" creationId="{10FB7857-2345-4362-A93E-ED0FBA334312}"/>
          </ac:spMkLst>
        </pc:spChg>
        <pc:spChg chg="add del mod">
          <ac:chgData name="Anne Laure BRULÉ" userId="7db4b579-041c-4d6d-9f21-2df0eabef5d1" providerId="ADAL" clId="{72CD5F09-DC35-4B87-A39B-72B57F71A027}" dt="2021-06-09T14:25:54.152" v="979" actId="478"/>
          <ac:spMkLst>
            <pc:docMk/>
            <pc:sldMk cId="0" sldId="323"/>
            <ac:spMk id="27661" creationId="{6786E154-9876-4BBA-9D80-002850258F1C}"/>
          </ac:spMkLst>
        </pc:spChg>
      </pc:sldChg>
      <pc:sldChg chg="delSp modSp add mod">
        <pc:chgData name="Anne Laure BRULÉ" userId="7db4b579-041c-4d6d-9f21-2df0eabef5d1" providerId="ADAL" clId="{72CD5F09-DC35-4B87-A39B-72B57F71A027}" dt="2021-06-11T06:45:51.987" v="2216" actId="20577"/>
        <pc:sldMkLst>
          <pc:docMk/>
          <pc:sldMk cId="0" sldId="324"/>
        </pc:sldMkLst>
        <pc:spChg chg="mod">
          <ac:chgData name="Anne Laure BRULÉ" userId="7db4b579-041c-4d6d-9f21-2df0eabef5d1" providerId="ADAL" clId="{72CD5F09-DC35-4B87-A39B-72B57F71A027}" dt="2021-06-09T14:26:57.689" v="990" actId="20577"/>
          <ac:spMkLst>
            <pc:docMk/>
            <pc:sldMk cId="0" sldId="324"/>
            <ac:spMk id="8" creationId="{E568CC15-84AE-4259-AE36-14FDBFC63883}"/>
          </ac:spMkLst>
        </pc:spChg>
        <pc:spChg chg="mod">
          <ac:chgData name="Anne Laure BRULÉ" userId="7db4b579-041c-4d6d-9f21-2df0eabef5d1" providerId="ADAL" clId="{72CD5F09-DC35-4B87-A39B-72B57F71A027}" dt="2021-06-09T15:13:52.292" v="1518" actId="14100"/>
          <ac:spMkLst>
            <pc:docMk/>
            <pc:sldMk cId="0" sldId="324"/>
            <ac:spMk id="29698" creationId="{8CB649BD-D1DE-441E-ABC4-642271C28CD9}"/>
          </ac:spMkLst>
        </pc:spChg>
        <pc:spChg chg="mod">
          <ac:chgData name="Anne Laure BRULÉ" userId="7db4b579-041c-4d6d-9f21-2df0eabef5d1" providerId="ADAL" clId="{72CD5F09-DC35-4B87-A39B-72B57F71A027}" dt="2021-06-09T15:13:58.210" v="1520" actId="14100"/>
          <ac:spMkLst>
            <pc:docMk/>
            <pc:sldMk cId="0" sldId="324"/>
            <ac:spMk id="29699" creationId="{4BDD4C4F-CD0A-45DC-AACC-3FD17947E721}"/>
          </ac:spMkLst>
        </pc:spChg>
        <pc:spChg chg="mod">
          <ac:chgData name="Anne Laure BRULÉ" userId="7db4b579-041c-4d6d-9f21-2df0eabef5d1" providerId="ADAL" clId="{72CD5F09-DC35-4B87-A39B-72B57F71A027}" dt="2021-06-11T06:45:51.987" v="2216" actId="20577"/>
          <ac:spMkLst>
            <pc:docMk/>
            <pc:sldMk cId="0" sldId="324"/>
            <ac:spMk id="29700" creationId="{5E2A6A6E-1B85-4F47-9849-B9E046B78CBC}"/>
          </ac:spMkLst>
        </pc:spChg>
        <pc:spChg chg="del">
          <ac:chgData name="Anne Laure BRULÉ" userId="7db4b579-041c-4d6d-9f21-2df0eabef5d1" providerId="ADAL" clId="{72CD5F09-DC35-4B87-A39B-72B57F71A027}" dt="2021-06-09T14:27:03.184" v="992" actId="478"/>
          <ac:spMkLst>
            <pc:docMk/>
            <pc:sldMk cId="0" sldId="324"/>
            <ac:spMk id="29701" creationId="{8A69499D-8A7C-4AC1-9055-BEFA7FE92F39}"/>
          </ac:spMkLst>
        </pc:spChg>
        <pc:spChg chg="del">
          <ac:chgData name="Anne Laure BRULÉ" userId="7db4b579-041c-4d6d-9f21-2df0eabef5d1" providerId="ADAL" clId="{72CD5F09-DC35-4B87-A39B-72B57F71A027}" dt="2021-06-09T14:27:01.130" v="991" actId="478"/>
          <ac:spMkLst>
            <pc:docMk/>
            <pc:sldMk cId="0" sldId="324"/>
            <ac:spMk id="29702" creationId="{3E0EE8CD-301F-46EB-A883-D4667F8729B2}"/>
          </ac:spMkLst>
        </pc:spChg>
      </pc:sldChg>
      <pc:sldChg chg="modSp add mod">
        <pc:chgData name="Anne Laure BRULÉ" userId="7db4b579-041c-4d6d-9f21-2df0eabef5d1" providerId="ADAL" clId="{72CD5F09-DC35-4B87-A39B-72B57F71A027}" dt="2021-06-09T14:32:38.889" v="1033" actId="20577"/>
        <pc:sldMkLst>
          <pc:docMk/>
          <pc:sldMk cId="0" sldId="325"/>
        </pc:sldMkLst>
        <pc:spChg chg="mod">
          <ac:chgData name="Anne Laure BRULÉ" userId="7db4b579-041c-4d6d-9f21-2df0eabef5d1" providerId="ADAL" clId="{72CD5F09-DC35-4B87-A39B-72B57F71A027}" dt="2021-06-09T14:32:38.889" v="1033" actId="20577"/>
          <ac:spMkLst>
            <pc:docMk/>
            <pc:sldMk cId="0" sldId="325"/>
            <ac:spMk id="11" creationId="{06B84082-9CBA-4EC7-9888-8D2A0F985637}"/>
          </ac:spMkLst>
        </pc:spChg>
      </pc:sldChg>
      <pc:sldChg chg="addSp delSp modSp add mod">
        <pc:chgData name="Anne Laure BRULÉ" userId="7db4b579-041c-4d6d-9f21-2df0eabef5d1" providerId="ADAL" clId="{72CD5F09-DC35-4B87-A39B-72B57F71A027}" dt="2021-06-09T15:11:37.520" v="1503" actId="14100"/>
        <pc:sldMkLst>
          <pc:docMk/>
          <pc:sldMk cId="0" sldId="326"/>
        </pc:sldMkLst>
        <pc:spChg chg="mod">
          <ac:chgData name="Anne Laure BRULÉ" userId="7db4b579-041c-4d6d-9f21-2df0eabef5d1" providerId="ADAL" clId="{72CD5F09-DC35-4B87-A39B-72B57F71A027}" dt="2021-06-09T15:06:13.881" v="1362" actId="1037"/>
          <ac:spMkLst>
            <pc:docMk/>
            <pc:sldMk cId="0" sldId="326"/>
            <ac:spMk id="12" creationId="{E3F0FFD1-DAC9-49FC-92EF-5B45053ECA1D}"/>
          </ac:spMkLst>
        </pc:spChg>
        <pc:spChg chg="del">
          <ac:chgData name="Anne Laure BRULÉ" userId="7db4b579-041c-4d6d-9f21-2df0eabef5d1" providerId="ADAL" clId="{72CD5F09-DC35-4B87-A39B-72B57F71A027}" dt="2021-06-09T14:32:52.745" v="1034" actId="478"/>
          <ac:spMkLst>
            <pc:docMk/>
            <pc:sldMk cId="0" sldId="326"/>
            <ac:spMk id="14" creationId="{C6986AF3-8518-4F9B-9F36-C0C5FCCE28BB}"/>
          </ac:spMkLst>
        </pc:spChg>
        <pc:spChg chg="add del mod">
          <ac:chgData name="Anne Laure BRULÉ" userId="7db4b579-041c-4d6d-9f21-2df0eabef5d1" providerId="ADAL" clId="{72CD5F09-DC35-4B87-A39B-72B57F71A027}" dt="2021-06-09T15:11:37.520" v="1503" actId="14100"/>
          <ac:spMkLst>
            <pc:docMk/>
            <pc:sldMk cId="0" sldId="326"/>
            <ac:spMk id="31746" creationId="{E5E949C0-983E-4D6F-925F-9121A05B1902}"/>
          </ac:spMkLst>
        </pc:spChg>
        <pc:spChg chg="mod">
          <ac:chgData name="Anne Laure BRULÉ" userId="7db4b579-041c-4d6d-9f21-2df0eabef5d1" providerId="ADAL" clId="{72CD5F09-DC35-4B87-A39B-72B57F71A027}" dt="2021-06-09T15:10:57.930" v="1498" actId="14100"/>
          <ac:spMkLst>
            <pc:docMk/>
            <pc:sldMk cId="0" sldId="326"/>
            <ac:spMk id="31747" creationId="{77415C9A-F086-4FC9-BFB7-D75E45E3C216}"/>
          </ac:spMkLst>
        </pc:spChg>
        <pc:spChg chg="mod">
          <ac:chgData name="Anne Laure BRULÉ" userId="7db4b579-041c-4d6d-9f21-2df0eabef5d1" providerId="ADAL" clId="{72CD5F09-DC35-4B87-A39B-72B57F71A027}" dt="2021-06-09T15:10:53.859" v="1497" actId="14100"/>
          <ac:spMkLst>
            <pc:docMk/>
            <pc:sldMk cId="0" sldId="326"/>
            <ac:spMk id="31748" creationId="{9B150327-0971-4A99-AF7D-A0F8443F1B03}"/>
          </ac:spMkLst>
        </pc:spChg>
        <pc:spChg chg="del">
          <ac:chgData name="Anne Laure BRULÉ" userId="7db4b579-041c-4d6d-9f21-2df0eabef5d1" providerId="ADAL" clId="{72CD5F09-DC35-4B87-A39B-72B57F71A027}" dt="2021-06-09T14:31:12.397" v="1013" actId="478"/>
          <ac:spMkLst>
            <pc:docMk/>
            <pc:sldMk cId="0" sldId="326"/>
            <ac:spMk id="31749" creationId="{2533E713-D8CC-43D5-9931-679AAA325A4C}"/>
          </ac:spMkLst>
        </pc:spChg>
        <pc:spChg chg="del">
          <ac:chgData name="Anne Laure BRULÉ" userId="7db4b579-041c-4d6d-9f21-2df0eabef5d1" providerId="ADAL" clId="{72CD5F09-DC35-4B87-A39B-72B57F71A027}" dt="2021-06-09T14:31:10.678" v="1012" actId="478"/>
          <ac:spMkLst>
            <pc:docMk/>
            <pc:sldMk cId="0" sldId="326"/>
            <ac:spMk id="31750" creationId="{A7B03489-2059-467E-8C6F-C260CF296D48}"/>
          </ac:spMkLst>
        </pc:spChg>
      </pc:sldChg>
      <pc:sldChg chg="delSp modSp add mod">
        <pc:chgData name="Anne Laure BRULÉ" userId="7db4b579-041c-4d6d-9f21-2df0eabef5d1" providerId="ADAL" clId="{72CD5F09-DC35-4B87-A39B-72B57F71A027}" dt="2021-06-09T15:05:50.771" v="1355" actId="1035"/>
        <pc:sldMkLst>
          <pc:docMk/>
          <pc:sldMk cId="0" sldId="327"/>
        </pc:sldMkLst>
        <pc:spChg chg="mod">
          <ac:chgData name="Anne Laure BRULÉ" userId="7db4b579-041c-4d6d-9f21-2df0eabef5d1" providerId="ADAL" clId="{72CD5F09-DC35-4B87-A39B-72B57F71A027}" dt="2021-06-09T15:05:50.771" v="1355" actId="1035"/>
          <ac:spMkLst>
            <pc:docMk/>
            <pc:sldMk cId="0" sldId="327"/>
            <ac:spMk id="11" creationId="{D789A313-8728-4890-9044-59E7CA0F335C}"/>
          </ac:spMkLst>
        </pc:spChg>
        <pc:spChg chg="del">
          <ac:chgData name="Anne Laure BRULÉ" userId="7db4b579-041c-4d6d-9f21-2df0eabef5d1" providerId="ADAL" clId="{72CD5F09-DC35-4B87-A39B-72B57F71A027}" dt="2021-06-09T14:33:43.021" v="1036" actId="478"/>
          <ac:spMkLst>
            <pc:docMk/>
            <pc:sldMk cId="0" sldId="327"/>
            <ac:spMk id="13" creationId="{37A040DA-205F-4BB3-A268-D5DB205F0F5A}"/>
          </ac:spMkLst>
        </pc:spChg>
        <pc:spChg chg="mod">
          <ac:chgData name="Anne Laure BRULÉ" userId="7db4b579-041c-4d6d-9f21-2df0eabef5d1" providerId="ADAL" clId="{72CD5F09-DC35-4B87-A39B-72B57F71A027}" dt="2021-06-09T14:33:50.396" v="1039" actId="403"/>
          <ac:spMkLst>
            <pc:docMk/>
            <pc:sldMk cId="0" sldId="327"/>
            <ac:spMk id="32770" creationId="{7EFB3074-9BE1-4F7A-A2B2-78EF3C1F5A3A}"/>
          </ac:spMkLst>
        </pc:spChg>
        <pc:spChg chg="mod">
          <ac:chgData name="Anne Laure BRULÉ" userId="7db4b579-041c-4d6d-9f21-2df0eabef5d1" providerId="ADAL" clId="{72CD5F09-DC35-4B87-A39B-72B57F71A027}" dt="2021-06-09T14:33:54.916" v="1041" actId="403"/>
          <ac:spMkLst>
            <pc:docMk/>
            <pc:sldMk cId="0" sldId="327"/>
            <ac:spMk id="32773" creationId="{71D5B935-5E3B-4B0C-BAFE-68CB464BECAC}"/>
          </ac:spMkLst>
        </pc:spChg>
      </pc:sldChg>
      <pc:sldChg chg="addSp delSp modSp add">
        <pc:chgData name="Anne Laure BRULÉ" userId="7db4b579-041c-4d6d-9f21-2df0eabef5d1" providerId="ADAL" clId="{72CD5F09-DC35-4B87-A39B-72B57F71A027}" dt="2021-06-09T14:43:11.401" v="1264" actId="1076"/>
        <pc:sldMkLst>
          <pc:docMk/>
          <pc:sldMk cId="0" sldId="328"/>
        </pc:sldMkLst>
        <pc:spChg chg="add del mod">
          <ac:chgData name="Anne Laure BRULÉ" userId="7db4b579-041c-4d6d-9f21-2df0eabef5d1" providerId="ADAL" clId="{72CD5F09-DC35-4B87-A39B-72B57F71A027}" dt="2021-06-09T14:34:45.788" v="1045" actId="478"/>
          <ac:spMkLst>
            <pc:docMk/>
            <pc:sldMk cId="0" sldId="328"/>
            <ac:spMk id="16" creationId="{C18699F6-474C-4901-9253-7B035247564E}"/>
          </ac:spMkLst>
        </pc:spChg>
        <pc:spChg chg="add mod">
          <ac:chgData name="Anne Laure BRULÉ" userId="7db4b579-041c-4d6d-9f21-2df0eabef5d1" providerId="ADAL" clId="{72CD5F09-DC35-4B87-A39B-72B57F71A027}" dt="2021-06-09T14:34:37.315" v="1044"/>
          <ac:spMkLst>
            <pc:docMk/>
            <pc:sldMk cId="0" sldId="328"/>
            <ac:spMk id="17" creationId="{5E9BF2A9-81E5-44AD-8ABB-979F4C428FB6}"/>
          </ac:spMkLst>
        </pc:spChg>
        <pc:spChg chg="add mod">
          <ac:chgData name="Anne Laure BRULÉ" userId="7db4b579-041c-4d6d-9f21-2df0eabef5d1" providerId="ADAL" clId="{72CD5F09-DC35-4B87-A39B-72B57F71A027}" dt="2021-06-09T14:34:37.315" v="1044"/>
          <ac:spMkLst>
            <pc:docMk/>
            <pc:sldMk cId="0" sldId="328"/>
            <ac:spMk id="18" creationId="{7EACAFB5-BF79-44A1-9D88-2DEC47250F06}"/>
          </ac:spMkLst>
        </pc:spChg>
        <pc:spChg chg="mod">
          <ac:chgData name="Anne Laure BRULÉ" userId="7db4b579-041c-4d6d-9f21-2df0eabef5d1" providerId="ADAL" clId="{72CD5F09-DC35-4B87-A39B-72B57F71A027}" dt="2021-06-09T14:43:11.401" v="1264" actId="1076"/>
          <ac:spMkLst>
            <pc:docMk/>
            <pc:sldMk cId="0" sldId="328"/>
            <ac:spMk id="33795" creationId="{A0D6494B-6002-4D2E-AFF0-CCD912042114}"/>
          </ac:spMkLst>
        </pc:spChg>
        <pc:spChg chg="mod">
          <ac:chgData name="Anne Laure BRULÉ" userId="7db4b579-041c-4d6d-9f21-2df0eabef5d1" providerId="ADAL" clId="{72CD5F09-DC35-4B87-A39B-72B57F71A027}" dt="2021-06-09T14:35:24.116" v="1066" actId="1037"/>
          <ac:spMkLst>
            <pc:docMk/>
            <pc:sldMk cId="0" sldId="328"/>
            <ac:spMk id="33801" creationId="{F5F665BF-5AE3-45CE-9EB3-35CB1CD8283B}"/>
          </ac:spMkLst>
        </pc:spChg>
        <pc:spChg chg="del">
          <ac:chgData name="Anne Laure BRULÉ" userId="7db4b579-041c-4d6d-9f21-2df0eabef5d1" providerId="ADAL" clId="{72CD5F09-DC35-4B87-A39B-72B57F71A027}" dt="2021-06-09T14:34:30.656" v="1042" actId="478"/>
          <ac:spMkLst>
            <pc:docMk/>
            <pc:sldMk cId="0" sldId="328"/>
            <ac:spMk id="33802" creationId="{03E795A8-74FB-4745-9756-B0BAE73D37B5}"/>
          </ac:spMkLst>
        </pc:spChg>
        <pc:spChg chg="mod">
          <ac:chgData name="Anne Laure BRULÉ" userId="7db4b579-041c-4d6d-9f21-2df0eabef5d1" providerId="ADAL" clId="{72CD5F09-DC35-4B87-A39B-72B57F71A027}" dt="2021-06-09T14:35:24.116" v="1066" actId="1037"/>
          <ac:spMkLst>
            <pc:docMk/>
            <pc:sldMk cId="0" sldId="328"/>
            <ac:spMk id="33803" creationId="{2AB7778B-C4BB-45E8-AF60-D088AD28979A}"/>
          </ac:spMkLst>
        </pc:spChg>
        <pc:spChg chg="mod">
          <ac:chgData name="Anne Laure BRULÉ" userId="7db4b579-041c-4d6d-9f21-2df0eabef5d1" providerId="ADAL" clId="{72CD5F09-DC35-4B87-A39B-72B57F71A027}" dt="2021-06-09T14:35:31.750" v="1070" actId="1037"/>
          <ac:spMkLst>
            <pc:docMk/>
            <pc:sldMk cId="0" sldId="328"/>
            <ac:spMk id="33804" creationId="{F858BC78-9D99-4E58-A592-465D02F3BCB7}"/>
          </ac:spMkLst>
        </pc:spChg>
        <pc:spChg chg="del">
          <ac:chgData name="Anne Laure BRULÉ" userId="7db4b579-041c-4d6d-9f21-2df0eabef5d1" providerId="ADAL" clId="{72CD5F09-DC35-4B87-A39B-72B57F71A027}" dt="2021-06-09T14:34:33.475" v="1043" actId="478"/>
          <ac:spMkLst>
            <pc:docMk/>
            <pc:sldMk cId="0" sldId="328"/>
            <ac:spMk id="33805" creationId="{3C90FC27-6A6F-47CF-8BDD-65C9EB6C43E7}"/>
          </ac:spMkLst>
        </pc:spChg>
      </pc:sldChg>
      <pc:sldChg chg="delSp modSp add mod">
        <pc:chgData name="Anne Laure BRULÉ" userId="7db4b579-041c-4d6d-9f21-2df0eabef5d1" providerId="ADAL" clId="{72CD5F09-DC35-4B87-A39B-72B57F71A027}" dt="2021-06-11T06:46:35.839" v="2219" actId="21"/>
        <pc:sldMkLst>
          <pc:docMk/>
          <pc:sldMk cId="0" sldId="329"/>
        </pc:sldMkLst>
        <pc:spChg chg="mod">
          <ac:chgData name="Anne Laure BRULÉ" userId="7db4b579-041c-4d6d-9f21-2df0eabef5d1" providerId="ADAL" clId="{72CD5F09-DC35-4B87-A39B-72B57F71A027}" dt="2021-06-09T15:06:35.252" v="1387" actId="1035"/>
          <ac:spMkLst>
            <pc:docMk/>
            <pc:sldMk cId="0" sldId="329"/>
            <ac:spMk id="8" creationId="{6809188F-E3F3-4412-AEA3-8A0440CF9502}"/>
          </ac:spMkLst>
        </pc:spChg>
        <pc:spChg chg="del">
          <ac:chgData name="Anne Laure BRULÉ" userId="7db4b579-041c-4d6d-9f21-2df0eabef5d1" providerId="ADAL" clId="{72CD5F09-DC35-4B87-A39B-72B57F71A027}" dt="2021-06-09T14:35:57.260" v="1071" actId="478"/>
          <ac:spMkLst>
            <pc:docMk/>
            <pc:sldMk cId="0" sldId="329"/>
            <ac:spMk id="12" creationId="{39153FC9-651E-4E77-920A-6855F4116F5F}"/>
          </ac:spMkLst>
        </pc:spChg>
        <pc:spChg chg="mod">
          <ac:chgData name="Anne Laure BRULÉ" userId="7db4b579-041c-4d6d-9f21-2df0eabef5d1" providerId="ADAL" clId="{72CD5F09-DC35-4B87-A39B-72B57F71A027}" dt="2021-06-09T15:12:08.803" v="1504" actId="14100"/>
          <ac:spMkLst>
            <pc:docMk/>
            <pc:sldMk cId="0" sldId="329"/>
            <ac:spMk id="35842" creationId="{A5270119-99C2-4206-A6D8-BB3FD098E921}"/>
          </ac:spMkLst>
        </pc:spChg>
        <pc:spChg chg="mod">
          <ac:chgData name="Anne Laure BRULÉ" userId="7db4b579-041c-4d6d-9f21-2df0eabef5d1" providerId="ADAL" clId="{72CD5F09-DC35-4B87-A39B-72B57F71A027}" dt="2021-06-09T15:12:13.748" v="1505" actId="14100"/>
          <ac:spMkLst>
            <pc:docMk/>
            <pc:sldMk cId="0" sldId="329"/>
            <ac:spMk id="35843" creationId="{EF154526-B884-4CCF-96E2-6FD0EACCE12E}"/>
          </ac:spMkLst>
        </pc:spChg>
        <pc:spChg chg="mod">
          <ac:chgData name="Anne Laure BRULÉ" userId="7db4b579-041c-4d6d-9f21-2df0eabef5d1" providerId="ADAL" clId="{72CD5F09-DC35-4B87-A39B-72B57F71A027}" dt="2021-06-11T06:46:35.839" v="2219" actId="21"/>
          <ac:spMkLst>
            <pc:docMk/>
            <pc:sldMk cId="0" sldId="329"/>
            <ac:spMk id="35844" creationId="{F7A78D9B-0A7C-4875-AA60-E6597F5E44CD}"/>
          </ac:spMkLst>
        </pc:spChg>
        <pc:spChg chg="del">
          <ac:chgData name="Anne Laure BRULÉ" userId="7db4b579-041c-4d6d-9f21-2df0eabef5d1" providerId="ADAL" clId="{72CD5F09-DC35-4B87-A39B-72B57F71A027}" dt="2021-06-09T14:36:04.305" v="1073" actId="478"/>
          <ac:spMkLst>
            <pc:docMk/>
            <pc:sldMk cId="0" sldId="329"/>
            <ac:spMk id="35845" creationId="{F62B3ACE-8776-4D0A-9604-E9BF3FAA8905}"/>
          </ac:spMkLst>
        </pc:spChg>
        <pc:spChg chg="del">
          <ac:chgData name="Anne Laure BRULÉ" userId="7db4b579-041c-4d6d-9f21-2df0eabef5d1" providerId="ADAL" clId="{72CD5F09-DC35-4B87-A39B-72B57F71A027}" dt="2021-06-09T14:36:02.400" v="1072" actId="478"/>
          <ac:spMkLst>
            <pc:docMk/>
            <pc:sldMk cId="0" sldId="329"/>
            <ac:spMk id="35846" creationId="{7E54ACA0-1DC4-49F2-AD8F-A755DF384D53}"/>
          </ac:spMkLst>
        </pc:spChg>
      </pc:sldChg>
      <pc:sldChg chg="delSp modSp add mod">
        <pc:chgData name="Anne Laure BRULÉ" userId="7db4b579-041c-4d6d-9f21-2df0eabef5d1" providerId="ADAL" clId="{72CD5F09-DC35-4B87-A39B-72B57F71A027}" dt="2021-06-09T15:06:50.168" v="1413" actId="1036"/>
        <pc:sldMkLst>
          <pc:docMk/>
          <pc:sldMk cId="0" sldId="330"/>
        </pc:sldMkLst>
        <pc:spChg chg="del">
          <ac:chgData name="Anne Laure BRULÉ" userId="7db4b579-041c-4d6d-9f21-2df0eabef5d1" providerId="ADAL" clId="{72CD5F09-DC35-4B87-A39B-72B57F71A027}" dt="2021-06-09T14:36:50.184" v="1087" actId="478"/>
          <ac:spMkLst>
            <pc:docMk/>
            <pc:sldMk cId="0" sldId="330"/>
            <ac:spMk id="9" creationId="{3B40A49C-B2E9-4725-831A-E121B72C8FDB}"/>
          </ac:spMkLst>
        </pc:spChg>
        <pc:spChg chg="mod">
          <ac:chgData name="Anne Laure BRULÉ" userId="7db4b579-041c-4d6d-9f21-2df0eabef5d1" providerId="ADAL" clId="{72CD5F09-DC35-4B87-A39B-72B57F71A027}" dt="2021-06-09T15:06:50.168" v="1413" actId="1036"/>
          <ac:spMkLst>
            <pc:docMk/>
            <pc:sldMk cId="0" sldId="330"/>
            <ac:spMk id="10" creationId="{567020AD-3147-4CDE-98E0-8B0CFAB09FE3}"/>
          </ac:spMkLst>
        </pc:spChg>
        <pc:spChg chg="mod">
          <ac:chgData name="Anne Laure BRULÉ" userId="7db4b579-041c-4d6d-9f21-2df0eabef5d1" providerId="ADAL" clId="{72CD5F09-DC35-4B87-A39B-72B57F71A027}" dt="2021-06-09T14:36:56.010" v="1089" actId="403"/>
          <ac:spMkLst>
            <pc:docMk/>
            <pc:sldMk cId="0" sldId="330"/>
            <ac:spMk id="36866" creationId="{7137B70F-FC3C-490C-AE2C-857B8376BA58}"/>
          </ac:spMkLst>
        </pc:spChg>
        <pc:spChg chg="mod">
          <ac:chgData name="Anne Laure BRULÉ" userId="7db4b579-041c-4d6d-9f21-2df0eabef5d1" providerId="ADAL" clId="{72CD5F09-DC35-4B87-A39B-72B57F71A027}" dt="2021-06-09T14:37:03.121" v="1091" actId="403"/>
          <ac:spMkLst>
            <pc:docMk/>
            <pc:sldMk cId="0" sldId="330"/>
            <ac:spMk id="36869" creationId="{5A61A44C-DCEB-43C7-8203-AAB674B8BACD}"/>
          </ac:spMkLst>
        </pc:spChg>
      </pc:sldChg>
      <pc:sldChg chg="delSp modSp add mod">
        <pc:chgData name="Anne Laure BRULÉ" userId="7db4b579-041c-4d6d-9f21-2df0eabef5d1" providerId="ADAL" clId="{72CD5F09-DC35-4B87-A39B-72B57F71A027}" dt="2021-06-09T15:12:43.444" v="1511" actId="14100"/>
        <pc:sldMkLst>
          <pc:docMk/>
          <pc:sldMk cId="0" sldId="331"/>
        </pc:sldMkLst>
        <pc:spChg chg="mod">
          <ac:chgData name="Anne Laure BRULÉ" userId="7db4b579-041c-4d6d-9f21-2df0eabef5d1" providerId="ADAL" clId="{72CD5F09-DC35-4B87-A39B-72B57F71A027}" dt="2021-06-09T15:06:57.403" v="1420" actId="20577"/>
          <ac:spMkLst>
            <pc:docMk/>
            <pc:sldMk cId="0" sldId="331"/>
            <ac:spMk id="12" creationId="{F66A83B9-82A5-4CAC-B7B0-B826F42DA86E}"/>
          </ac:spMkLst>
        </pc:spChg>
        <pc:spChg chg="del">
          <ac:chgData name="Anne Laure BRULÉ" userId="7db4b579-041c-4d6d-9f21-2df0eabef5d1" providerId="ADAL" clId="{72CD5F09-DC35-4B87-A39B-72B57F71A027}" dt="2021-06-09T14:37:13.134" v="1092" actId="478"/>
          <ac:spMkLst>
            <pc:docMk/>
            <pc:sldMk cId="0" sldId="331"/>
            <ac:spMk id="13" creationId="{6167574D-6218-4E85-B39F-EE73C52DFB27}"/>
          </ac:spMkLst>
        </pc:spChg>
        <pc:spChg chg="mod">
          <ac:chgData name="Anne Laure BRULÉ" userId="7db4b579-041c-4d6d-9f21-2df0eabef5d1" providerId="ADAL" clId="{72CD5F09-DC35-4B87-A39B-72B57F71A027}" dt="2021-06-09T15:12:33.112" v="1509" actId="403"/>
          <ac:spMkLst>
            <pc:docMk/>
            <pc:sldMk cId="0" sldId="331"/>
            <ac:spMk id="37890" creationId="{16F8C873-D143-419D-8DB2-7FB38F4BD600}"/>
          </ac:spMkLst>
        </pc:spChg>
        <pc:spChg chg="mod">
          <ac:chgData name="Anne Laure BRULÉ" userId="7db4b579-041c-4d6d-9f21-2df0eabef5d1" providerId="ADAL" clId="{72CD5F09-DC35-4B87-A39B-72B57F71A027}" dt="2021-06-09T15:12:40.038" v="1510" actId="14100"/>
          <ac:spMkLst>
            <pc:docMk/>
            <pc:sldMk cId="0" sldId="331"/>
            <ac:spMk id="37891" creationId="{470B2F67-3CA0-42EA-BD9C-B928BC0D64E9}"/>
          </ac:spMkLst>
        </pc:spChg>
        <pc:spChg chg="mod">
          <ac:chgData name="Anne Laure BRULÉ" userId="7db4b579-041c-4d6d-9f21-2df0eabef5d1" providerId="ADAL" clId="{72CD5F09-DC35-4B87-A39B-72B57F71A027}" dt="2021-06-09T15:12:43.444" v="1511" actId="14100"/>
          <ac:spMkLst>
            <pc:docMk/>
            <pc:sldMk cId="0" sldId="331"/>
            <ac:spMk id="37892" creationId="{C890D82D-1727-4B96-9E97-1880409A7E29}"/>
          </ac:spMkLst>
        </pc:spChg>
        <pc:spChg chg="del">
          <ac:chgData name="Anne Laure BRULÉ" userId="7db4b579-041c-4d6d-9f21-2df0eabef5d1" providerId="ADAL" clId="{72CD5F09-DC35-4B87-A39B-72B57F71A027}" dt="2021-06-09T14:38:24.903" v="1117" actId="478"/>
          <ac:spMkLst>
            <pc:docMk/>
            <pc:sldMk cId="0" sldId="331"/>
            <ac:spMk id="37893" creationId="{0C7FC375-A067-484C-974C-340A1122FEAA}"/>
          </ac:spMkLst>
        </pc:spChg>
        <pc:spChg chg="del">
          <ac:chgData name="Anne Laure BRULÉ" userId="7db4b579-041c-4d6d-9f21-2df0eabef5d1" providerId="ADAL" clId="{72CD5F09-DC35-4B87-A39B-72B57F71A027}" dt="2021-06-09T14:38:22.612" v="1116" actId="478"/>
          <ac:spMkLst>
            <pc:docMk/>
            <pc:sldMk cId="0" sldId="331"/>
            <ac:spMk id="37894" creationId="{68C6AAD9-F1BC-4C8B-9A4B-407E3E0617B6}"/>
          </ac:spMkLst>
        </pc:spChg>
      </pc:sldChg>
      <pc:sldChg chg="delSp modSp add mod">
        <pc:chgData name="Anne Laure BRULÉ" userId="7db4b579-041c-4d6d-9f21-2df0eabef5d1" providerId="ADAL" clId="{72CD5F09-DC35-4B87-A39B-72B57F71A027}" dt="2021-06-09T15:07:06.411" v="1427" actId="20577"/>
        <pc:sldMkLst>
          <pc:docMk/>
          <pc:sldMk cId="0" sldId="332"/>
        </pc:sldMkLst>
        <pc:spChg chg="mod">
          <ac:chgData name="Anne Laure BRULÉ" userId="7db4b579-041c-4d6d-9f21-2df0eabef5d1" providerId="ADAL" clId="{72CD5F09-DC35-4B87-A39B-72B57F71A027}" dt="2021-06-09T15:07:06.411" v="1427" actId="20577"/>
          <ac:spMkLst>
            <pc:docMk/>
            <pc:sldMk cId="0" sldId="332"/>
            <ac:spMk id="14" creationId="{C074C39D-755A-40EB-AE42-07E81AE1CE4C}"/>
          </ac:spMkLst>
        </pc:spChg>
        <pc:spChg chg="del">
          <ac:chgData name="Anne Laure BRULÉ" userId="7db4b579-041c-4d6d-9f21-2df0eabef5d1" providerId="ADAL" clId="{72CD5F09-DC35-4B87-A39B-72B57F71A027}" dt="2021-06-09T14:37:35.351" v="1093" actId="478"/>
          <ac:spMkLst>
            <pc:docMk/>
            <pc:sldMk cId="0" sldId="332"/>
            <ac:spMk id="15" creationId="{ACF702DF-92A1-4760-B8F8-F3742D5820F9}"/>
          </ac:spMkLst>
        </pc:spChg>
      </pc:sldChg>
      <pc:sldChg chg="delSp modSp add mod">
        <pc:chgData name="Anne Laure BRULÉ" userId="7db4b579-041c-4d6d-9f21-2df0eabef5d1" providerId="ADAL" clId="{72CD5F09-DC35-4B87-A39B-72B57F71A027}" dt="2021-06-09T15:12:58.413" v="1514" actId="14100"/>
        <pc:sldMkLst>
          <pc:docMk/>
          <pc:sldMk cId="0" sldId="333"/>
        </pc:sldMkLst>
        <pc:spChg chg="mod">
          <ac:chgData name="Anne Laure BRULÉ" userId="7db4b579-041c-4d6d-9f21-2df0eabef5d1" providerId="ADAL" clId="{72CD5F09-DC35-4B87-A39B-72B57F71A027}" dt="2021-06-09T14:42:44.362" v="1259" actId="1037"/>
          <ac:spMkLst>
            <pc:docMk/>
            <pc:sldMk cId="0" sldId="333"/>
            <ac:spMk id="12" creationId="{87404C3D-A6D1-4592-B35F-7725B6B252CE}"/>
          </ac:spMkLst>
        </pc:spChg>
        <pc:spChg chg="del">
          <ac:chgData name="Anne Laure BRULÉ" userId="7db4b579-041c-4d6d-9f21-2df0eabef5d1" providerId="ADAL" clId="{72CD5F09-DC35-4B87-A39B-72B57F71A027}" dt="2021-06-09T14:40:33.628" v="1182" actId="478"/>
          <ac:spMkLst>
            <pc:docMk/>
            <pc:sldMk cId="0" sldId="333"/>
            <ac:spMk id="13" creationId="{B7FACFDC-D8B3-4F38-AEDB-B08D9384719F}"/>
          </ac:spMkLst>
        </pc:spChg>
        <pc:spChg chg="mod">
          <ac:chgData name="Anne Laure BRULÉ" userId="7db4b579-041c-4d6d-9f21-2df0eabef5d1" providerId="ADAL" clId="{72CD5F09-DC35-4B87-A39B-72B57F71A027}" dt="2021-06-09T15:12:52.063" v="1512" actId="14100"/>
          <ac:spMkLst>
            <pc:docMk/>
            <pc:sldMk cId="0" sldId="333"/>
            <ac:spMk id="39938" creationId="{8B3AAC16-99A3-473C-B0F3-03E9D89D8B8F}"/>
          </ac:spMkLst>
        </pc:spChg>
        <pc:spChg chg="mod">
          <ac:chgData name="Anne Laure BRULÉ" userId="7db4b579-041c-4d6d-9f21-2df0eabef5d1" providerId="ADAL" clId="{72CD5F09-DC35-4B87-A39B-72B57F71A027}" dt="2021-06-09T15:12:55.415" v="1513" actId="14100"/>
          <ac:spMkLst>
            <pc:docMk/>
            <pc:sldMk cId="0" sldId="333"/>
            <ac:spMk id="39939" creationId="{53FA8565-E9F7-46D6-8FC6-0544732A5349}"/>
          </ac:spMkLst>
        </pc:spChg>
        <pc:spChg chg="mod">
          <ac:chgData name="Anne Laure BRULÉ" userId="7db4b579-041c-4d6d-9f21-2df0eabef5d1" providerId="ADAL" clId="{72CD5F09-DC35-4B87-A39B-72B57F71A027}" dt="2021-06-09T15:12:58.413" v="1514" actId="14100"/>
          <ac:spMkLst>
            <pc:docMk/>
            <pc:sldMk cId="0" sldId="333"/>
            <ac:spMk id="39940" creationId="{4CA73DB6-18A5-42D2-9B3B-ABE1CA2FDCBB}"/>
          </ac:spMkLst>
        </pc:spChg>
        <pc:spChg chg="del">
          <ac:chgData name="Anne Laure BRULÉ" userId="7db4b579-041c-4d6d-9f21-2df0eabef5d1" providerId="ADAL" clId="{72CD5F09-DC35-4B87-A39B-72B57F71A027}" dt="2021-06-09T14:40:44.581" v="1184" actId="478"/>
          <ac:spMkLst>
            <pc:docMk/>
            <pc:sldMk cId="0" sldId="333"/>
            <ac:spMk id="39941" creationId="{3545EACC-0086-4A92-AF44-8F1DA7C133A2}"/>
          </ac:spMkLst>
        </pc:spChg>
        <pc:spChg chg="del">
          <ac:chgData name="Anne Laure BRULÉ" userId="7db4b579-041c-4d6d-9f21-2df0eabef5d1" providerId="ADAL" clId="{72CD5F09-DC35-4B87-A39B-72B57F71A027}" dt="2021-06-09T14:40:42.086" v="1183" actId="478"/>
          <ac:spMkLst>
            <pc:docMk/>
            <pc:sldMk cId="0" sldId="333"/>
            <ac:spMk id="39942" creationId="{BCA4D2AC-4A9F-484D-BFCC-E6D2A691C502}"/>
          </ac:spMkLst>
        </pc:spChg>
      </pc:sldChg>
      <pc:sldChg chg="delSp modSp add mod">
        <pc:chgData name="Anne Laure BRULÉ" userId="7db4b579-041c-4d6d-9f21-2df0eabef5d1" providerId="ADAL" clId="{72CD5F09-DC35-4B87-A39B-72B57F71A027}" dt="2021-06-09T14:42:55.714" v="1263" actId="403"/>
        <pc:sldMkLst>
          <pc:docMk/>
          <pc:sldMk cId="0" sldId="334"/>
        </pc:sldMkLst>
        <pc:spChg chg="mod">
          <ac:chgData name="Anne Laure BRULÉ" userId="7db4b579-041c-4d6d-9f21-2df0eabef5d1" providerId="ADAL" clId="{72CD5F09-DC35-4B87-A39B-72B57F71A027}" dt="2021-06-09T14:42:29.851" v="1236" actId="1035"/>
          <ac:spMkLst>
            <pc:docMk/>
            <pc:sldMk cId="0" sldId="334"/>
            <ac:spMk id="14" creationId="{090A73CE-B536-4AA3-AFC2-1D98D729F6EB}"/>
          </ac:spMkLst>
        </pc:spChg>
        <pc:spChg chg="del mod">
          <ac:chgData name="Anne Laure BRULÉ" userId="7db4b579-041c-4d6d-9f21-2df0eabef5d1" providerId="ADAL" clId="{72CD5F09-DC35-4B87-A39B-72B57F71A027}" dt="2021-06-09T14:42:10.187" v="1205" actId="478"/>
          <ac:spMkLst>
            <pc:docMk/>
            <pc:sldMk cId="0" sldId="334"/>
            <ac:spMk id="15" creationId="{645C3771-EF29-4C52-AEE0-2D957ACEA580}"/>
          </ac:spMkLst>
        </pc:spChg>
        <pc:spChg chg="mod">
          <ac:chgData name="Anne Laure BRULÉ" userId="7db4b579-041c-4d6d-9f21-2df0eabef5d1" providerId="ADAL" clId="{72CD5F09-DC35-4B87-A39B-72B57F71A027}" dt="2021-06-09T14:42:53.031" v="1261" actId="403"/>
          <ac:spMkLst>
            <pc:docMk/>
            <pc:sldMk cId="0" sldId="334"/>
            <ac:spMk id="40962" creationId="{5A626F80-7C47-482C-AA9E-B38A157BC11D}"/>
          </ac:spMkLst>
        </pc:spChg>
        <pc:spChg chg="mod">
          <ac:chgData name="Anne Laure BRULÉ" userId="7db4b579-041c-4d6d-9f21-2df0eabef5d1" providerId="ADAL" clId="{72CD5F09-DC35-4B87-A39B-72B57F71A027}" dt="2021-06-09T14:42:55.714" v="1263" actId="403"/>
          <ac:spMkLst>
            <pc:docMk/>
            <pc:sldMk cId="0" sldId="334"/>
            <ac:spMk id="40963" creationId="{D94E0B18-DBFB-496E-8BD1-6B207784CB91}"/>
          </ac:spMkLst>
        </pc:spChg>
      </pc:sldChg>
      <pc:sldChg chg="delSp modSp add mod">
        <pc:chgData name="Anne Laure BRULÉ" userId="7db4b579-041c-4d6d-9f21-2df0eabef5d1" providerId="ADAL" clId="{72CD5F09-DC35-4B87-A39B-72B57F71A027}" dt="2021-06-11T06:48:39.177" v="2232" actId="20577"/>
        <pc:sldMkLst>
          <pc:docMk/>
          <pc:sldMk cId="0" sldId="335"/>
        </pc:sldMkLst>
        <pc:spChg chg="mod">
          <ac:chgData name="Anne Laure BRULÉ" userId="7db4b579-041c-4d6d-9f21-2df0eabef5d1" providerId="ADAL" clId="{72CD5F09-DC35-4B87-A39B-72B57F71A027}" dt="2021-06-09T15:07:40.536" v="1469" actId="1035"/>
          <ac:spMkLst>
            <pc:docMk/>
            <pc:sldMk cId="0" sldId="335"/>
            <ac:spMk id="12" creationId="{CF2F2544-DF1F-4E1F-B813-680E295136C1}"/>
          </ac:spMkLst>
        </pc:spChg>
        <pc:spChg chg="del">
          <ac:chgData name="Anne Laure BRULÉ" userId="7db4b579-041c-4d6d-9f21-2df0eabef5d1" providerId="ADAL" clId="{72CD5F09-DC35-4B87-A39B-72B57F71A027}" dt="2021-06-09T14:44:47.310" v="1294" actId="478"/>
          <ac:spMkLst>
            <pc:docMk/>
            <pc:sldMk cId="0" sldId="335"/>
            <ac:spMk id="13" creationId="{50191A19-2126-487F-B8DB-20FBC789D645}"/>
          </ac:spMkLst>
        </pc:spChg>
        <pc:spChg chg="mod">
          <ac:chgData name="Anne Laure BRULÉ" userId="7db4b579-041c-4d6d-9f21-2df0eabef5d1" providerId="ADAL" clId="{72CD5F09-DC35-4B87-A39B-72B57F71A027}" dt="2021-06-09T15:13:11.143" v="1515" actId="14100"/>
          <ac:spMkLst>
            <pc:docMk/>
            <pc:sldMk cId="0" sldId="335"/>
            <ac:spMk id="44034" creationId="{C58D44FD-3DC0-4A6D-A851-A86AD7C17787}"/>
          </ac:spMkLst>
        </pc:spChg>
        <pc:spChg chg="mod">
          <ac:chgData name="Anne Laure BRULÉ" userId="7db4b579-041c-4d6d-9f21-2df0eabef5d1" providerId="ADAL" clId="{72CD5F09-DC35-4B87-A39B-72B57F71A027}" dt="2021-06-09T15:13:15.206" v="1516" actId="14100"/>
          <ac:spMkLst>
            <pc:docMk/>
            <pc:sldMk cId="0" sldId="335"/>
            <ac:spMk id="44035" creationId="{E496687F-E49A-48F9-AD31-009E686888A2}"/>
          </ac:spMkLst>
        </pc:spChg>
        <pc:spChg chg="mod">
          <ac:chgData name="Anne Laure BRULÉ" userId="7db4b579-041c-4d6d-9f21-2df0eabef5d1" providerId="ADAL" clId="{72CD5F09-DC35-4B87-A39B-72B57F71A027}" dt="2021-06-11T06:48:39.177" v="2232" actId="20577"/>
          <ac:spMkLst>
            <pc:docMk/>
            <pc:sldMk cId="0" sldId="335"/>
            <ac:spMk id="44036" creationId="{0B6BD4AE-9DB5-4BD5-8FD1-FBE19995C08B}"/>
          </ac:spMkLst>
        </pc:spChg>
        <pc:spChg chg="del">
          <ac:chgData name="Anne Laure BRULÉ" userId="7db4b579-041c-4d6d-9f21-2df0eabef5d1" providerId="ADAL" clId="{72CD5F09-DC35-4B87-A39B-72B57F71A027}" dt="2021-06-09T14:44:59.386" v="1303" actId="478"/>
          <ac:spMkLst>
            <pc:docMk/>
            <pc:sldMk cId="0" sldId="335"/>
            <ac:spMk id="44037" creationId="{4E1514CA-BF4F-4749-8009-F0F14922F953}"/>
          </ac:spMkLst>
        </pc:spChg>
        <pc:spChg chg="del">
          <ac:chgData name="Anne Laure BRULÉ" userId="7db4b579-041c-4d6d-9f21-2df0eabef5d1" providerId="ADAL" clId="{72CD5F09-DC35-4B87-A39B-72B57F71A027}" dt="2021-06-09T14:44:57.460" v="1302" actId="478"/>
          <ac:spMkLst>
            <pc:docMk/>
            <pc:sldMk cId="0" sldId="335"/>
            <ac:spMk id="44038" creationId="{CEA45E30-FBA3-44FD-B0F3-1E7D55AD067B}"/>
          </ac:spMkLst>
        </pc:spChg>
      </pc:sldChg>
      <pc:sldChg chg="addSp delSp modSp add mod">
        <pc:chgData name="Anne Laure BRULÉ" userId="7db4b579-041c-4d6d-9f21-2df0eabef5d1" providerId="ADAL" clId="{72CD5F09-DC35-4B87-A39B-72B57F71A027}" dt="2021-06-09T14:44:38.574" v="1293" actId="1035"/>
        <pc:sldMkLst>
          <pc:docMk/>
          <pc:sldMk cId="0" sldId="336"/>
        </pc:sldMkLst>
        <pc:spChg chg="add mod">
          <ac:chgData name="Anne Laure BRULÉ" userId="7db4b579-041c-4d6d-9f21-2df0eabef5d1" providerId="ADAL" clId="{72CD5F09-DC35-4B87-A39B-72B57F71A027}" dt="2021-06-09T14:43:29.381" v="1266"/>
          <ac:spMkLst>
            <pc:docMk/>
            <pc:sldMk cId="0" sldId="336"/>
            <ac:spMk id="16" creationId="{C91536E6-B3C2-4B31-8813-AD1B2ABD89E6}"/>
          </ac:spMkLst>
        </pc:spChg>
        <pc:spChg chg="mod">
          <ac:chgData name="Anne Laure BRULÉ" userId="7db4b579-041c-4d6d-9f21-2df0eabef5d1" providerId="ADAL" clId="{72CD5F09-DC35-4B87-A39B-72B57F71A027}" dt="2021-06-09T14:44:24.442" v="1286" actId="1035"/>
          <ac:spMkLst>
            <pc:docMk/>
            <pc:sldMk cId="0" sldId="336"/>
            <ac:spMk id="41993" creationId="{6390D589-56F0-4D01-8EEC-D23CF86020E9}"/>
          </ac:spMkLst>
        </pc:spChg>
        <pc:spChg chg="del">
          <ac:chgData name="Anne Laure BRULÉ" userId="7db4b579-041c-4d6d-9f21-2df0eabef5d1" providerId="ADAL" clId="{72CD5F09-DC35-4B87-A39B-72B57F71A027}" dt="2021-06-09T14:43:28.852" v="1265" actId="478"/>
          <ac:spMkLst>
            <pc:docMk/>
            <pc:sldMk cId="0" sldId="336"/>
            <ac:spMk id="41994" creationId="{378E2101-B9C5-4B5B-9902-FFF94A5B298B}"/>
          </ac:spMkLst>
        </pc:spChg>
        <pc:spChg chg="mod">
          <ac:chgData name="Anne Laure BRULÉ" userId="7db4b579-041c-4d6d-9f21-2df0eabef5d1" providerId="ADAL" clId="{72CD5F09-DC35-4B87-A39B-72B57F71A027}" dt="2021-06-09T14:44:16.590" v="1271" actId="14100"/>
          <ac:spMkLst>
            <pc:docMk/>
            <pc:sldMk cId="0" sldId="336"/>
            <ac:spMk id="41995" creationId="{4148AFB2-7BD6-4AD4-99FB-B554ACA3BA31}"/>
          </ac:spMkLst>
        </pc:spChg>
        <pc:spChg chg="mod">
          <ac:chgData name="Anne Laure BRULÉ" userId="7db4b579-041c-4d6d-9f21-2df0eabef5d1" providerId="ADAL" clId="{72CD5F09-DC35-4B87-A39B-72B57F71A027}" dt="2021-06-09T14:43:44.129" v="1268" actId="2711"/>
          <ac:spMkLst>
            <pc:docMk/>
            <pc:sldMk cId="0" sldId="336"/>
            <ac:spMk id="41996" creationId="{5AEAA09E-2DFC-426C-BC96-43975EECCF4F}"/>
          </ac:spMkLst>
        </pc:spChg>
        <pc:spChg chg="mod">
          <ac:chgData name="Anne Laure BRULÉ" userId="7db4b579-041c-4d6d-9f21-2df0eabef5d1" providerId="ADAL" clId="{72CD5F09-DC35-4B87-A39B-72B57F71A027}" dt="2021-06-09T14:44:38.574" v="1293" actId="1035"/>
          <ac:spMkLst>
            <pc:docMk/>
            <pc:sldMk cId="0" sldId="336"/>
            <ac:spMk id="41997" creationId="{92710780-002E-471D-963E-F5A0972406AB}"/>
          </ac:spMkLst>
        </pc:spChg>
      </pc:sldChg>
      <pc:sldChg chg="delSp modSp add mod">
        <pc:chgData name="Anne Laure BRULÉ" userId="7db4b579-041c-4d6d-9f21-2df0eabef5d1" providerId="ADAL" clId="{72CD5F09-DC35-4B87-A39B-72B57F71A027}" dt="2021-06-09T15:08:02.125" v="1494" actId="1035"/>
        <pc:sldMkLst>
          <pc:docMk/>
          <pc:sldMk cId="0" sldId="337"/>
        </pc:sldMkLst>
        <pc:spChg chg="mod">
          <ac:chgData name="Anne Laure BRULÉ" userId="7db4b579-041c-4d6d-9f21-2df0eabef5d1" providerId="ADAL" clId="{72CD5F09-DC35-4B87-A39B-72B57F71A027}" dt="2021-06-09T15:08:02.125" v="1494" actId="1035"/>
          <ac:spMkLst>
            <pc:docMk/>
            <pc:sldMk cId="0" sldId="337"/>
            <ac:spMk id="14" creationId="{387F6547-69DE-48E0-8EDE-4A098AE625B7}"/>
          </ac:spMkLst>
        </pc:spChg>
        <pc:spChg chg="del">
          <ac:chgData name="Anne Laure BRULÉ" userId="7db4b579-041c-4d6d-9f21-2df0eabef5d1" providerId="ADAL" clId="{72CD5F09-DC35-4B87-A39B-72B57F71A027}" dt="2021-06-09T14:45:49.521" v="1317" actId="478"/>
          <ac:spMkLst>
            <pc:docMk/>
            <pc:sldMk cId="0" sldId="337"/>
            <ac:spMk id="15" creationId="{4DA8EFE2-F923-450C-B6B8-07FF0A63BBE9}"/>
          </ac:spMkLst>
        </pc:spChg>
        <pc:spChg chg="mod">
          <ac:chgData name="Anne Laure BRULÉ" userId="7db4b579-041c-4d6d-9f21-2df0eabef5d1" providerId="ADAL" clId="{72CD5F09-DC35-4B87-A39B-72B57F71A027}" dt="2021-06-09T14:45:59.479" v="1326" actId="403"/>
          <ac:spMkLst>
            <pc:docMk/>
            <pc:sldMk cId="0" sldId="337"/>
            <ac:spMk id="45058" creationId="{8DE190EE-606F-495D-B505-B63DD165D398}"/>
          </ac:spMkLst>
        </pc:spChg>
        <pc:spChg chg="mod">
          <ac:chgData name="Anne Laure BRULÉ" userId="7db4b579-041c-4d6d-9f21-2df0eabef5d1" providerId="ADAL" clId="{72CD5F09-DC35-4B87-A39B-72B57F71A027}" dt="2021-06-09T14:46:02.771" v="1328" actId="403"/>
          <ac:spMkLst>
            <pc:docMk/>
            <pc:sldMk cId="0" sldId="337"/>
            <ac:spMk id="45059" creationId="{E011E692-F138-4889-BD8E-8CC18513DDEA}"/>
          </ac:spMkLst>
        </pc:spChg>
      </pc:sldChg>
      <pc:sldChg chg="addSp delSp modSp mod">
        <pc:chgData name="Anne Laure BRULÉ" userId="7db4b579-041c-4d6d-9f21-2df0eabef5d1" providerId="ADAL" clId="{72CD5F09-DC35-4B87-A39B-72B57F71A027}" dt="2021-06-10T09:49:43.737" v="1720" actId="732"/>
        <pc:sldMkLst>
          <pc:docMk/>
          <pc:sldMk cId="3019010415" sldId="338"/>
        </pc:sldMkLst>
        <pc:spChg chg="del">
          <ac:chgData name="Anne Laure BRULÉ" userId="7db4b579-041c-4d6d-9f21-2df0eabef5d1" providerId="ADAL" clId="{72CD5F09-DC35-4B87-A39B-72B57F71A027}" dt="2021-06-10T09:44:34.629" v="1608" actId="478"/>
          <ac:spMkLst>
            <pc:docMk/>
            <pc:sldMk cId="3019010415" sldId="338"/>
            <ac:spMk id="29699" creationId="{07895B6F-1213-4291-A3CF-2EFE3E118F12}"/>
          </ac:spMkLst>
        </pc:spChg>
        <pc:spChg chg="del">
          <ac:chgData name="Anne Laure BRULÉ" userId="7db4b579-041c-4d6d-9f21-2df0eabef5d1" providerId="ADAL" clId="{72CD5F09-DC35-4B87-A39B-72B57F71A027}" dt="2021-06-10T09:44:33.069" v="1607" actId="478"/>
          <ac:spMkLst>
            <pc:docMk/>
            <pc:sldMk cId="3019010415" sldId="338"/>
            <ac:spMk id="29702" creationId="{608453F2-2D21-41F8-8DC6-ECB40B6B4A86}"/>
          </ac:spMkLst>
        </pc:spChg>
        <pc:spChg chg="mod">
          <ac:chgData name="Anne Laure BRULÉ" userId="7db4b579-041c-4d6d-9f21-2df0eabef5d1" providerId="ADAL" clId="{72CD5F09-DC35-4B87-A39B-72B57F71A027}" dt="2021-06-10T09:44:28.230" v="1606"/>
          <ac:spMkLst>
            <pc:docMk/>
            <pc:sldMk cId="3019010415" sldId="338"/>
            <ac:spMk id="29703" creationId="{2EB74D31-DC6E-4578-8D2F-727EBBC66474}"/>
          </ac:spMkLst>
        </pc:spChg>
        <pc:graphicFrameChg chg="add mod modGraphic">
          <ac:chgData name="Anne Laure BRULÉ" userId="7db4b579-041c-4d6d-9f21-2df0eabef5d1" providerId="ADAL" clId="{72CD5F09-DC35-4B87-A39B-72B57F71A027}" dt="2021-06-10T09:45:52.326" v="1644" actId="1076"/>
          <ac:graphicFrameMkLst>
            <pc:docMk/>
            <pc:sldMk cId="3019010415" sldId="338"/>
            <ac:graphicFrameMk id="14" creationId="{2946A149-7F7D-417E-9CEE-EAD0C0EF89F0}"/>
          </ac:graphicFrameMkLst>
        </pc:graphicFrameChg>
        <pc:picChg chg="mod">
          <ac:chgData name="Anne Laure BRULÉ" userId="7db4b579-041c-4d6d-9f21-2df0eabef5d1" providerId="ADAL" clId="{72CD5F09-DC35-4B87-A39B-72B57F71A027}" dt="2021-06-10T09:49:43.737" v="1720" actId="732"/>
          <ac:picMkLst>
            <pc:docMk/>
            <pc:sldMk cId="3019010415" sldId="338"/>
            <ac:picMk id="29697" creationId="{8F57EA74-7019-498D-A631-FD5B1EC2042B}"/>
          </ac:picMkLst>
        </pc:picChg>
      </pc:sldChg>
      <pc:sldChg chg="new del">
        <pc:chgData name="Anne Laure BRULÉ" userId="7db4b579-041c-4d6d-9f21-2df0eabef5d1" providerId="ADAL" clId="{72CD5F09-DC35-4B87-A39B-72B57F71A027}" dt="2021-06-10T09:46:52.180" v="1647" actId="680"/>
        <pc:sldMkLst>
          <pc:docMk/>
          <pc:sldMk cId="1554343338" sldId="339"/>
        </pc:sldMkLst>
      </pc:sldChg>
      <pc:sldChg chg="add">
        <pc:chgData name="Anne Laure BRULÉ" userId="7db4b579-041c-4d6d-9f21-2df0eabef5d1" providerId="ADAL" clId="{72CD5F09-DC35-4B87-A39B-72B57F71A027}" dt="2021-06-10T09:50:00.654" v="1721" actId="2890"/>
        <pc:sldMkLst>
          <pc:docMk/>
          <pc:sldMk cId="2465340685" sldId="339"/>
        </pc:sldMkLst>
      </pc:sldChg>
      <pc:sldChg chg="addSp delSp modSp add mod">
        <pc:chgData name="Anne Laure BRULÉ" userId="7db4b579-041c-4d6d-9f21-2df0eabef5d1" providerId="ADAL" clId="{72CD5F09-DC35-4B87-A39B-72B57F71A027}" dt="2021-06-10T16:00:20.443" v="2115" actId="1076"/>
        <pc:sldMkLst>
          <pc:docMk/>
          <pc:sldMk cId="2513070366" sldId="340"/>
        </pc:sldMkLst>
        <pc:spChg chg="add mod">
          <ac:chgData name="Anne Laure BRULÉ" userId="7db4b579-041c-4d6d-9f21-2df0eabef5d1" providerId="ADAL" clId="{72CD5F09-DC35-4B87-A39B-72B57F71A027}" dt="2021-06-10T15:59:58.507" v="2109" actId="1037"/>
          <ac:spMkLst>
            <pc:docMk/>
            <pc:sldMk cId="2513070366" sldId="340"/>
            <ac:spMk id="2" creationId="{FB23C02A-BD08-42EA-A365-98B7B1E3B508}"/>
          </ac:spMkLst>
        </pc:spChg>
        <pc:spChg chg="mod">
          <ac:chgData name="Anne Laure BRULÉ" userId="7db4b579-041c-4d6d-9f21-2df0eabef5d1" providerId="ADAL" clId="{72CD5F09-DC35-4B87-A39B-72B57F71A027}" dt="2021-06-10T15:54:57.772" v="2058" actId="20577"/>
          <ac:spMkLst>
            <pc:docMk/>
            <pc:sldMk cId="2513070366" sldId="340"/>
            <ac:spMk id="16" creationId="{1F98C7CC-E339-4228-BF78-6D060D9705DB}"/>
          </ac:spMkLst>
        </pc:spChg>
        <pc:spChg chg="mod">
          <ac:chgData name="Anne Laure BRULÉ" userId="7db4b579-041c-4d6d-9f21-2df0eabef5d1" providerId="ADAL" clId="{72CD5F09-DC35-4B87-A39B-72B57F71A027}" dt="2021-06-10T15:55:06.763" v="2059"/>
          <ac:spMkLst>
            <pc:docMk/>
            <pc:sldMk cId="2513070366" sldId="340"/>
            <ac:spMk id="17" creationId="{92179A24-2BCF-41BB-8AE0-B07D1831A368}"/>
          </ac:spMkLst>
        </pc:spChg>
        <pc:spChg chg="mod">
          <ac:chgData name="Anne Laure BRULÉ" userId="7db4b579-041c-4d6d-9f21-2df0eabef5d1" providerId="ADAL" clId="{72CD5F09-DC35-4B87-A39B-72B57F71A027}" dt="2021-06-10T15:55:10.355" v="2060"/>
          <ac:spMkLst>
            <pc:docMk/>
            <pc:sldMk cId="2513070366" sldId="340"/>
            <ac:spMk id="18" creationId="{AB6C6E1E-102D-4FDD-A832-11DC48519062}"/>
          </ac:spMkLst>
        </pc:spChg>
        <pc:spChg chg="mod">
          <ac:chgData name="Anne Laure BRULÉ" userId="7db4b579-041c-4d6d-9f21-2df0eabef5d1" providerId="ADAL" clId="{72CD5F09-DC35-4B87-A39B-72B57F71A027}" dt="2021-06-10T15:55:13.648" v="2061"/>
          <ac:spMkLst>
            <pc:docMk/>
            <pc:sldMk cId="2513070366" sldId="340"/>
            <ac:spMk id="19" creationId="{BB805C63-4F3B-41CD-971D-0926BD1C51CA}"/>
          </ac:spMkLst>
        </pc:spChg>
        <pc:spChg chg="mod">
          <ac:chgData name="Anne Laure BRULÉ" userId="7db4b579-041c-4d6d-9f21-2df0eabef5d1" providerId="ADAL" clId="{72CD5F09-DC35-4B87-A39B-72B57F71A027}" dt="2021-06-10T15:55:15.917" v="2062"/>
          <ac:spMkLst>
            <pc:docMk/>
            <pc:sldMk cId="2513070366" sldId="340"/>
            <ac:spMk id="20" creationId="{88168CD6-02C3-4574-910D-CE07595CB9D9}"/>
          </ac:spMkLst>
        </pc:spChg>
        <pc:spChg chg="add mod">
          <ac:chgData name="Anne Laure BRULÉ" userId="7db4b579-041c-4d6d-9f21-2df0eabef5d1" providerId="ADAL" clId="{72CD5F09-DC35-4B87-A39B-72B57F71A027}" dt="2021-06-10T15:55:18.053" v="2063"/>
          <ac:spMkLst>
            <pc:docMk/>
            <pc:sldMk cId="2513070366" sldId="340"/>
            <ac:spMk id="22" creationId="{44125179-BF38-4D05-AED0-207337EF5286}"/>
          </ac:spMkLst>
        </pc:spChg>
        <pc:spChg chg="add mod">
          <ac:chgData name="Anne Laure BRULÉ" userId="7db4b579-041c-4d6d-9f21-2df0eabef5d1" providerId="ADAL" clId="{72CD5F09-DC35-4B87-A39B-72B57F71A027}" dt="2021-06-10T15:57:33.877" v="2084" actId="20577"/>
          <ac:spMkLst>
            <pc:docMk/>
            <pc:sldMk cId="2513070366" sldId="340"/>
            <ac:spMk id="23" creationId="{B4E4D596-4AFE-4AA8-870F-11BCBB383D26}"/>
          </ac:spMkLst>
        </pc:spChg>
        <pc:spChg chg="add mod">
          <ac:chgData name="Anne Laure BRULÉ" userId="7db4b579-041c-4d6d-9f21-2df0eabef5d1" providerId="ADAL" clId="{72CD5F09-DC35-4B87-A39B-72B57F71A027}" dt="2021-06-10T15:57:38.642" v="2085"/>
          <ac:spMkLst>
            <pc:docMk/>
            <pc:sldMk cId="2513070366" sldId="340"/>
            <ac:spMk id="24" creationId="{1315DBEF-47D1-49EA-9FA0-2F396274E7AA}"/>
          </ac:spMkLst>
        </pc:spChg>
        <pc:spChg chg="add mod">
          <ac:chgData name="Anne Laure BRULÉ" userId="7db4b579-041c-4d6d-9f21-2df0eabef5d1" providerId="ADAL" clId="{72CD5F09-DC35-4B87-A39B-72B57F71A027}" dt="2021-06-10T15:57:40.801" v="2086"/>
          <ac:spMkLst>
            <pc:docMk/>
            <pc:sldMk cId="2513070366" sldId="340"/>
            <ac:spMk id="25" creationId="{809B3DA0-4889-481D-882C-9CBD9924E43C}"/>
          </ac:spMkLst>
        </pc:spChg>
        <pc:spChg chg="add mod">
          <ac:chgData name="Anne Laure BRULÉ" userId="7db4b579-041c-4d6d-9f21-2df0eabef5d1" providerId="ADAL" clId="{72CD5F09-DC35-4B87-A39B-72B57F71A027}" dt="2021-06-10T15:57:43.970" v="2087"/>
          <ac:spMkLst>
            <pc:docMk/>
            <pc:sldMk cId="2513070366" sldId="340"/>
            <ac:spMk id="26" creationId="{4427FBD3-ABF7-4735-8032-D4284B1AF004}"/>
          </ac:spMkLst>
        </pc:spChg>
        <pc:spChg chg="add mod">
          <ac:chgData name="Anne Laure BRULÉ" userId="7db4b579-041c-4d6d-9f21-2df0eabef5d1" providerId="ADAL" clId="{72CD5F09-DC35-4B87-A39B-72B57F71A027}" dt="2021-06-10T15:57:46.161" v="2088"/>
          <ac:spMkLst>
            <pc:docMk/>
            <pc:sldMk cId="2513070366" sldId="340"/>
            <ac:spMk id="27" creationId="{67383B50-0E11-431C-843D-839B5942EA6B}"/>
          </ac:spMkLst>
        </pc:spChg>
        <pc:spChg chg="add mod">
          <ac:chgData name="Anne Laure BRULÉ" userId="7db4b579-041c-4d6d-9f21-2df0eabef5d1" providerId="ADAL" clId="{72CD5F09-DC35-4B87-A39B-72B57F71A027}" dt="2021-06-10T15:57:48.401" v="2089"/>
          <ac:spMkLst>
            <pc:docMk/>
            <pc:sldMk cId="2513070366" sldId="340"/>
            <ac:spMk id="28" creationId="{8A435697-8B69-42B7-96C9-ABEAF9C48391}"/>
          </ac:spMkLst>
        </pc:spChg>
        <pc:spChg chg="add mod">
          <ac:chgData name="Anne Laure BRULÉ" userId="7db4b579-041c-4d6d-9f21-2df0eabef5d1" providerId="ADAL" clId="{72CD5F09-DC35-4B87-A39B-72B57F71A027}" dt="2021-06-10T16:00:01.020" v="2111" actId="1037"/>
          <ac:spMkLst>
            <pc:docMk/>
            <pc:sldMk cId="2513070366" sldId="340"/>
            <ac:spMk id="29" creationId="{679040C2-D8F9-4976-90A5-6E002916AA2D}"/>
          </ac:spMkLst>
        </pc:spChg>
        <pc:spChg chg="add mod">
          <ac:chgData name="Anne Laure BRULÉ" userId="7db4b579-041c-4d6d-9f21-2df0eabef5d1" providerId="ADAL" clId="{72CD5F09-DC35-4B87-A39B-72B57F71A027}" dt="2021-06-10T16:00:03.091" v="2113" actId="1037"/>
          <ac:spMkLst>
            <pc:docMk/>
            <pc:sldMk cId="2513070366" sldId="340"/>
            <ac:spMk id="30" creationId="{12A34072-D990-4FA8-8251-9BDC24714F88}"/>
          </ac:spMkLst>
        </pc:spChg>
        <pc:spChg chg="add mod">
          <ac:chgData name="Anne Laure BRULÉ" userId="7db4b579-041c-4d6d-9f21-2df0eabef5d1" providerId="ADAL" clId="{72CD5F09-DC35-4B87-A39B-72B57F71A027}" dt="2021-06-10T16:00:20.443" v="2115" actId="1076"/>
          <ac:spMkLst>
            <pc:docMk/>
            <pc:sldMk cId="2513070366" sldId="340"/>
            <ac:spMk id="31" creationId="{A16C86F4-E7BD-4D6E-B7FB-01010850E5BB}"/>
          </ac:spMkLst>
        </pc:spChg>
        <pc:spChg chg="add mod">
          <ac:chgData name="Anne Laure BRULÉ" userId="7db4b579-041c-4d6d-9f21-2df0eabef5d1" providerId="ADAL" clId="{72CD5F09-DC35-4B87-A39B-72B57F71A027}" dt="2021-06-10T16:00:20.443" v="2115" actId="1076"/>
          <ac:spMkLst>
            <pc:docMk/>
            <pc:sldMk cId="2513070366" sldId="340"/>
            <ac:spMk id="32" creationId="{FE49A64F-DDFA-4BC6-B351-DC8C538873B0}"/>
          </ac:spMkLst>
        </pc:spChg>
        <pc:spChg chg="add mod">
          <ac:chgData name="Anne Laure BRULÉ" userId="7db4b579-041c-4d6d-9f21-2df0eabef5d1" providerId="ADAL" clId="{72CD5F09-DC35-4B87-A39B-72B57F71A027}" dt="2021-06-10T16:00:20.443" v="2115" actId="1076"/>
          <ac:spMkLst>
            <pc:docMk/>
            <pc:sldMk cId="2513070366" sldId="340"/>
            <ac:spMk id="33" creationId="{022A4443-2556-4470-821B-33B461FED7CE}"/>
          </ac:spMkLst>
        </pc:spChg>
        <pc:spChg chg="mod">
          <ac:chgData name="Anne Laure BRULÉ" userId="7db4b579-041c-4d6d-9f21-2df0eabef5d1" providerId="ADAL" clId="{72CD5F09-DC35-4B87-A39B-72B57F71A027}" dt="2021-06-10T15:52:53.604" v="2031" actId="20577"/>
          <ac:spMkLst>
            <pc:docMk/>
            <pc:sldMk cId="2513070366" sldId="340"/>
            <ac:spMk id="19462" creationId="{15EB0D41-C9D5-4FC0-A6C7-71EC4FF8A8BD}"/>
          </ac:spMkLst>
        </pc:spChg>
        <pc:picChg chg="del">
          <ac:chgData name="Anne Laure BRULÉ" userId="7db4b579-041c-4d6d-9f21-2df0eabef5d1" providerId="ADAL" clId="{72CD5F09-DC35-4B87-A39B-72B57F71A027}" dt="2021-06-10T15:50:15.514" v="1984" actId="478"/>
          <ac:picMkLst>
            <pc:docMk/>
            <pc:sldMk cId="2513070366" sldId="340"/>
            <ac:picMk id="21" creationId="{C8EB4BC3-8B35-436A-A0B2-7500DCE64F3B}"/>
          </ac:picMkLst>
        </pc:picChg>
      </pc:sldChg>
      <pc:sldMasterChg chg="modSldLayout">
        <pc:chgData name="Anne Laure BRULÉ" userId="7db4b579-041c-4d6d-9f21-2df0eabef5d1" providerId="ADAL" clId="{72CD5F09-DC35-4B87-A39B-72B57F71A027}" dt="2021-06-11T06:44:37.408" v="2213" actId="1035"/>
        <pc:sldMasterMkLst>
          <pc:docMk/>
          <pc:sldMasterMk cId="0" sldId="2147483650"/>
        </pc:sldMasterMkLst>
        <pc:sldLayoutChg chg="delSp modSp mod">
          <pc:chgData name="Anne Laure BRULÉ" userId="7db4b579-041c-4d6d-9f21-2df0eabef5d1" providerId="ADAL" clId="{72CD5F09-DC35-4B87-A39B-72B57F71A027}" dt="2021-06-11T06:44:37.408" v="2213" actId="1035"/>
          <pc:sldLayoutMkLst>
            <pc:docMk/>
            <pc:sldMasterMk cId="0" sldId="2147483650"/>
            <pc:sldLayoutMk cId="2235938661" sldId="2147483660"/>
          </pc:sldLayoutMkLst>
          <pc:spChg chg="del">
            <ac:chgData name="Anne Laure BRULÉ" userId="7db4b579-041c-4d6d-9f21-2df0eabef5d1" providerId="ADAL" clId="{72CD5F09-DC35-4B87-A39B-72B57F71A027}" dt="2021-06-09T13:22:29.174" v="740" actId="478"/>
            <ac:spMkLst>
              <pc:docMk/>
              <pc:sldMasterMk cId="0" sldId="2147483650"/>
              <pc:sldLayoutMk cId="2235938661" sldId="2147483660"/>
              <ac:spMk id="14" creationId="{D0EDF44F-E8C3-42D9-AE3C-F3C186124CC6}"/>
            </ac:spMkLst>
          </pc:spChg>
          <pc:spChg chg="del">
            <ac:chgData name="Anne Laure BRULÉ" userId="7db4b579-041c-4d6d-9f21-2df0eabef5d1" providerId="ADAL" clId="{72CD5F09-DC35-4B87-A39B-72B57F71A027}" dt="2021-06-09T13:22:39.968" v="743" actId="478"/>
            <ac:spMkLst>
              <pc:docMk/>
              <pc:sldMasterMk cId="0" sldId="2147483650"/>
              <pc:sldLayoutMk cId="2235938661" sldId="2147483660"/>
              <ac:spMk id="15" creationId="{E457C1BB-07DC-4DDA-ACB4-29E5B270A920}"/>
            </ac:spMkLst>
          </pc:spChg>
          <pc:spChg chg="mod">
            <ac:chgData name="Anne Laure BRULÉ" userId="7db4b579-041c-4d6d-9f21-2df0eabef5d1" providerId="ADAL" clId="{72CD5F09-DC35-4B87-A39B-72B57F71A027}" dt="2021-06-09T15:11:17.571" v="1500" actId="14100"/>
            <ac:spMkLst>
              <pc:docMk/>
              <pc:sldMasterMk cId="0" sldId="2147483650"/>
              <pc:sldLayoutMk cId="2235938661" sldId="2147483660"/>
              <ac:spMk id="16" creationId="{00000000-0000-0000-0000-000000000000}"/>
            </ac:spMkLst>
          </pc:spChg>
          <pc:spChg chg="mod">
            <ac:chgData name="Anne Laure BRULÉ" userId="7db4b579-041c-4d6d-9f21-2df0eabef5d1" providerId="ADAL" clId="{72CD5F09-DC35-4B87-A39B-72B57F71A027}" dt="2021-06-09T15:11:12.183" v="1499" actId="14100"/>
            <ac:spMkLst>
              <pc:docMk/>
              <pc:sldMasterMk cId="0" sldId="2147483650"/>
              <pc:sldLayoutMk cId="2235938661" sldId="2147483660"/>
              <ac:spMk id="19" creationId="{9B216C5B-D55D-460B-B6A6-7BE5C201C06C}"/>
            </ac:spMkLst>
          </pc:spChg>
          <pc:spChg chg="mod">
            <ac:chgData name="Anne Laure BRULÉ" userId="7db4b579-041c-4d6d-9f21-2df0eabef5d1" providerId="ADAL" clId="{72CD5F09-DC35-4B87-A39B-72B57F71A027}" dt="2021-06-09T13:38:19.222" v="746" actId="2711"/>
            <ac:spMkLst>
              <pc:docMk/>
              <pc:sldMasterMk cId="0" sldId="2147483650"/>
              <pc:sldLayoutMk cId="2235938661" sldId="2147483660"/>
              <ac:spMk id="20" creationId="{00000000-0000-0000-0000-000000000000}"/>
            </ac:spMkLst>
          </pc:spChg>
          <pc:spChg chg="mod">
            <ac:chgData name="Anne Laure BRULÉ" userId="7db4b579-041c-4d6d-9f21-2df0eabef5d1" providerId="ADAL" clId="{72CD5F09-DC35-4B87-A39B-72B57F71A027}" dt="2021-06-09T13:43:57.140" v="808" actId="14100"/>
            <ac:spMkLst>
              <pc:docMk/>
              <pc:sldMasterMk cId="0" sldId="2147483650"/>
              <pc:sldLayoutMk cId="2235938661" sldId="2147483660"/>
              <ac:spMk id="21" creationId="{5547AA3C-DD1B-46A2-9BB0-EA1265981BA6}"/>
            </ac:spMkLst>
          </pc:spChg>
          <pc:spChg chg="mod">
            <ac:chgData name="Anne Laure BRULÉ" userId="7db4b579-041c-4d6d-9f21-2df0eabef5d1" providerId="ADAL" clId="{72CD5F09-DC35-4B87-A39B-72B57F71A027}" dt="2021-06-11T06:44:37.408" v="2213" actId="1035"/>
            <ac:spMkLst>
              <pc:docMk/>
              <pc:sldMasterMk cId="0" sldId="2147483650"/>
              <pc:sldLayoutMk cId="2235938661" sldId="2147483660"/>
              <ac:spMk id="22" creationId="{DFD119DF-463A-457B-9A61-A4DE700FB68F}"/>
            </ac:spMkLst>
          </pc:spChg>
          <pc:spChg chg="del">
            <ac:chgData name="Anne Laure BRULÉ" userId="7db4b579-041c-4d6d-9f21-2df0eabef5d1" providerId="ADAL" clId="{72CD5F09-DC35-4B87-A39B-72B57F71A027}" dt="2021-06-09T13:22:38.103" v="742" actId="478"/>
            <ac:spMkLst>
              <pc:docMk/>
              <pc:sldMasterMk cId="0" sldId="2147483650"/>
              <pc:sldLayoutMk cId="2235938661" sldId="2147483660"/>
              <ac:spMk id="24" creationId="{8D08FFE0-F407-414A-87C6-119AE35F0548}"/>
            </ac:spMkLst>
          </pc:spChg>
          <pc:spChg chg="del">
            <ac:chgData name="Anne Laure BRULÉ" userId="7db4b579-041c-4d6d-9f21-2df0eabef5d1" providerId="ADAL" clId="{72CD5F09-DC35-4B87-A39B-72B57F71A027}" dt="2021-06-09T13:22:46.718" v="745" actId="478"/>
            <ac:spMkLst>
              <pc:docMk/>
              <pc:sldMasterMk cId="0" sldId="2147483650"/>
              <pc:sldLayoutMk cId="2235938661" sldId="2147483660"/>
              <ac:spMk id="25" creationId="{00000000-0000-0000-0000-000000000000}"/>
            </ac:spMkLst>
          </pc:spChg>
          <pc:spChg chg="del">
            <ac:chgData name="Anne Laure BRULÉ" userId="7db4b579-041c-4d6d-9f21-2df0eabef5d1" providerId="ADAL" clId="{72CD5F09-DC35-4B87-A39B-72B57F71A027}" dt="2021-06-09T13:22:43.772" v="744" actId="478"/>
            <ac:spMkLst>
              <pc:docMk/>
              <pc:sldMasterMk cId="0" sldId="2147483650"/>
              <pc:sldLayoutMk cId="2235938661" sldId="2147483660"/>
              <ac:spMk id="26" creationId="{F276EF07-779D-43A2-AB3E-2CDD10747001}"/>
            </ac:spMkLst>
          </pc:spChg>
          <pc:spChg chg="del">
            <ac:chgData name="Anne Laure BRULÉ" userId="7db4b579-041c-4d6d-9f21-2df0eabef5d1" providerId="ADAL" clId="{72CD5F09-DC35-4B87-A39B-72B57F71A027}" dt="2021-06-09T13:22:35.235" v="741" actId="478"/>
            <ac:spMkLst>
              <pc:docMk/>
              <pc:sldMasterMk cId="0" sldId="2147483650"/>
              <pc:sldLayoutMk cId="2235938661" sldId="2147483660"/>
              <ac:spMk id="28" creationId="{00000000-0000-0000-0000-000000000000}"/>
            </ac:spMkLst>
          </pc:spChg>
          <pc:spChg chg="mod">
            <ac:chgData name="Anne Laure BRULÉ" userId="7db4b579-041c-4d6d-9f21-2df0eabef5d1" providerId="ADAL" clId="{72CD5F09-DC35-4B87-A39B-72B57F71A027}" dt="2021-06-09T15:11:22.750" v="1501" actId="14100"/>
            <ac:spMkLst>
              <pc:docMk/>
              <pc:sldMasterMk cId="0" sldId="2147483650"/>
              <pc:sldLayoutMk cId="2235938661" sldId="2147483660"/>
              <ac:spMk id="29" creationId="{00000000-0000-0000-0000-000000000000}"/>
            </ac:spMkLst>
          </pc:spChg>
          <pc:spChg chg="mod">
            <ac:chgData name="Anne Laure BRULÉ" userId="7db4b579-041c-4d6d-9f21-2df0eabef5d1" providerId="ADAL" clId="{72CD5F09-DC35-4B87-A39B-72B57F71A027}" dt="2021-06-09T15:11:26.102" v="1502" actId="14100"/>
            <ac:spMkLst>
              <pc:docMk/>
              <pc:sldMasterMk cId="0" sldId="2147483650"/>
              <pc:sldLayoutMk cId="2235938661" sldId="2147483660"/>
              <ac:spMk id="31" creationId="{00000000-0000-0000-0000-000000000000}"/>
            </ac:spMkLst>
          </pc:spChg>
          <pc:spChg chg="mod">
            <ac:chgData name="Anne Laure BRULÉ" userId="7db4b579-041c-4d6d-9f21-2df0eabef5d1" providerId="ADAL" clId="{72CD5F09-DC35-4B87-A39B-72B57F71A027}" dt="2021-06-09T13:38:30.582" v="747" actId="2711"/>
            <ac:spMkLst>
              <pc:docMk/>
              <pc:sldMasterMk cId="0" sldId="2147483650"/>
              <pc:sldLayoutMk cId="2235938661" sldId="2147483660"/>
              <ac:spMk id="34" creationId="{00000000-0000-0000-0000-000000000000}"/>
            </ac:spMkLst>
          </pc:spChg>
        </pc:sldLayoutChg>
        <pc:sldLayoutChg chg="modSp mod">
          <pc:chgData name="Anne Laure BRULÉ" userId="7db4b579-041c-4d6d-9f21-2df0eabef5d1" providerId="ADAL" clId="{72CD5F09-DC35-4B87-A39B-72B57F71A027}" dt="2021-06-09T15:09:14.488" v="1496" actId="14100"/>
          <pc:sldLayoutMkLst>
            <pc:docMk/>
            <pc:sldMasterMk cId="0" sldId="2147483650"/>
            <pc:sldLayoutMk cId="3154024393" sldId="2147483661"/>
          </pc:sldLayoutMkLst>
          <pc:spChg chg="mod">
            <ac:chgData name="Anne Laure BRULÉ" userId="7db4b579-041c-4d6d-9f21-2df0eabef5d1" providerId="ADAL" clId="{72CD5F09-DC35-4B87-A39B-72B57F71A027}" dt="2021-06-09T15:09:08.843" v="1495" actId="14100"/>
            <ac:spMkLst>
              <pc:docMk/>
              <pc:sldMasterMk cId="0" sldId="2147483650"/>
              <pc:sldLayoutMk cId="3154024393" sldId="2147483661"/>
              <ac:spMk id="11" creationId="{7F20D0B2-1A8E-4371-A642-47930767DFBF}"/>
            </ac:spMkLst>
          </pc:spChg>
          <pc:spChg chg="mod">
            <ac:chgData name="Anne Laure BRULÉ" userId="7db4b579-041c-4d6d-9f21-2df0eabef5d1" providerId="ADAL" clId="{72CD5F09-DC35-4B87-A39B-72B57F71A027}" dt="2021-06-09T15:09:14.488" v="1496" actId="14100"/>
            <ac:spMkLst>
              <pc:docMk/>
              <pc:sldMasterMk cId="0" sldId="2147483650"/>
              <pc:sldLayoutMk cId="3154024393" sldId="2147483661"/>
              <ac:spMk id="13" creationId="{08B4F169-C0A5-4488-9E3A-40D36A9C1A57}"/>
            </ac:spMkLst>
          </pc:spChg>
          <pc:spChg chg="mod">
            <ac:chgData name="Anne Laure BRULÉ" userId="7db4b579-041c-4d6d-9f21-2df0eabef5d1" providerId="ADAL" clId="{72CD5F09-DC35-4B87-A39B-72B57F71A027}" dt="2021-06-09T13:39:03.077" v="748" actId="2711"/>
            <ac:spMkLst>
              <pc:docMk/>
              <pc:sldMasterMk cId="0" sldId="2147483650"/>
              <pc:sldLayoutMk cId="3154024393" sldId="2147483661"/>
              <ac:spMk id="21" creationId="{00000000-0000-0000-0000-000000000000}"/>
            </ac:spMkLst>
          </pc:spChg>
          <pc:spChg chg="mod">
            <ac:chgData name="Anne Laure BRULÉ" userId="7db4b579-041c-4d6d-9f21-2df0eabef5d1" providerId="ADAL" clId="{72CD5F09-DC35-4B87-A39B-72B57F71A027}" dt="2021-06-09T13:39:11.885" v="749" actId="2711"/>
            <ac:spMkLst>
              <pc:docMk/>
              <pc:sldMasterMk cId="0" sldId="2147483650"/>
              <pc:sldLayoutMk cId="3154024393" sldId="2147483661"/>
              <ac:spMk id="22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42534" cy="344794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673841" y="0"/>
            <a:ext cx="4342534" cy="344794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r">
              <a:defRPr sz="1200"/>
            </a:lvl1pPr>
          </a:lstStyle>
          <a:p>
            <a:fld id="{782BCDF7-DD90-4E45-B0B9-386417F4815A}" type="datetimeFigureOut">
              <a:rPr lang="fr-FR" smtClean="0"/>
              <a:pPr/>
              <a:t>11/12/2023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6543369"/>
            <a:ext cx="4342534" cy="344794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73841" y="6543369"/>
            <a:ext cx="4342534" cy="344794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>
              <a:defRPr sz="1200"/>
            </a:lvl1pPr>
          </a:lstStyle>
          <a:p>
            <a:fld id="{8DB9BA13-B476-4B29-95EF-C7CF9752E85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2511698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EC3A85B0-34F5-44F4-8BDB-F2CB3E134F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342534" cy="34589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E393AF5C-B6F1-4B16-A73D-14768448137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673841" y="0"/>
            <a:ext cx="4342534" cy="345896"/>
          </a:xfrm>
          <a:prstGeom prst="rect">
            <a:avLst/>
          </a:prstGeom>
        </p:spPr>
        <p:txBody>
          <a:bodyPr vert="horz" lIns="92437" tIns="46218" rIns="92437" bIns="46218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AF87DDC-D086-45D0-9AF3-E35A82B7E6A8}" type="datetimeFigureOut">
              <a:rPr lang="fr-FR"/>
              <a:pPr>
                <a:defRPr/>
              </a:pPr>
              <a:t>11/12/2023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xmlns="" id="{0B400352-9733-4413-8F8B-940306A1FF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41638" y="860425"/>
            <a:ext cx="4135437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8" rIns="92437" bIns="46218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xmlns="" id="{896DC086-886B-4D4E-A456-2AF57997D0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01404" y="3314647"/>
            <a:ext cx="8015907" cy="2712083"/>
          </a:xfrm>
          <a:prstGeom prst="rect">
            <a:avLst/>
          </a:prstGeom>
        </p:spPr>
        <p:txBody>
          <a:bodyPr vert="horz" lIns="92437" tIns="46218" rIns="92437" bIns="46218" rtlCol="0"/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147FB6B9-10E9-41F3-BDD9-347E48992FE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6542268"/>
            <a:ext cx="4342534" cy="345896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EAE144CE-A0BC-46B7-8C70-D98262E01D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673841" y="6542268"/>
            <a:ext cx="4342534" cy="345896"/>
          </a:xfrm>
          <a:prstGeom prst="rect">
            <a:avLst/>
          </a:prstGeom>
        </p:spPr>
        <p:txBody>
          <a:bodyPr vert="horz" lIns="92437" tIns="46218" rIns="92437" bIns="46218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341002D-C692-466D-AD2F-1F873A271DB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3160613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Espace réservé de l'image des diapositives 1">
            <a:extLst>
              <a:ext uri="{FF2B5EF4-FFF2-40B4-BE49-F238E27FC236}">
                <a16:creationId xmlns:a16="http://schemas.microsoft.com/office/drawing/2014/main" xmlns="" id="{9C7C168B-3152-489B-8816-4482A5A9EC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43225" y="860425"/>
            <a:ext cx="4132263" cy="2325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Espace réservé des notes 2">
            <a:extLst>
              <a:ext uri="{FF2B5EF4-FFF2-40B4-BE49-F238E27FC236}">
                <a16:creationId xmlns:a16="http://schemas.microsoft.com/office/drawing/2014/main" xmlns="" id="{F5443417-C7BE-4AE9-BBF0-549F4F565F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5123" name="Espace réservé du numéro de diapositive 3">
            <a:extLst>
              <a:ext uri="{FF2B5EF4-FFF2-40B4-BE49-F238E27FC236}">
                <a16:creationId xmlns:a16="http://schemas.microsoft.com/office/drawing/2014/main" xmlns="" id="{C5866916-361B-4465-A1EF-CFCC35B7E9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751048" indent="-288865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2pPr>
            <a:lvl3pPr marL="1155459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3pPr>
            <a:lvl4pPr marL="1617642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4pPr>
            <a:lvl5pPr marL="2079826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5pPr>
            <a:lvl6pPr marL="2542009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6pPr>
            <a:lvl7pPr marL="3004193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7pPr>
            <a:lvl8pPr marL="3466376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8pPr>
            <a:lvl9pPr marL="3928560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F9E498-122D-4242-A420-709C25032F3B}" type="slidenum">
              <a:rPr lang="fr-FR" altLang="fr-FR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0940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Espace réservé de l'image des diapositives 1">
            <a:extLst>
              <a:ext uri="{FF2B5EF4-FFF2-40B4-BE49-F238E27FC236}">
                <a16:creationId xmlns:a16="http://schemas.microsoft.com/office/drawing/2014/main" xmlns="" id="{9C7C168B-3152-489B-8816-4482A5A9EC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43225" y="860425"/>
            <a:ext cx="4132263" cy="2325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Espace réservé des notes 2">
            <a:extLst>
              <a:ext uri="{FF2B5EF4-FFF2-40B4-BE49-F238E27FC236}">
                <a16:creationId xmlns:a16="http://schemas.microsoft.com/office/drawing/2014/main" xmlns="" id="{F5443417-C7BE-4AE9-BBF0-549F4F565F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5123" name="Espace réservé du numéro de diapositive 3">
            <a:extLst>
              <a:ext uri="{FF2B5EF4-FFF2-40B4-BE49-F238E27FC236}">
                <a16:creationId xmlns:a16="http://schemas.microsoft.com/office/drawing/2014/main" xmlns="" id="{C5866916-361B-4465-A1EF-CFCC35B7E9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751048" indent="-288865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2pPr>
            <a:lvl3pPr marL="1155459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3pPr>
            <a:lvl4pPr marL="1617642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4pPr>
            <a:lvl5pPr marL="2079826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5pPr>
            <a:lvl6pPr marL="2542009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6pPr>
            <a:lvl7pPr marL="3004193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7pPr>
            <a:lvl8pPr marL="3466376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8pPr>
            <a:lvl9pPr marL="3928560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F9E498-122D-4242-A420-709C25032F3B}" type="slidenum">
              <a:rPr lang="fr-FR" altLang="fr-FR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706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Espace réservé de l'image des diapositives 1">
            <a:extLst>
              <a:ext uri="{FF2B5EF4-FFF2-40B4-BE49-F238E27FC236}">
                <a16:creationId xmlns:a16="http://schemas.microsoft.com/office/drawing/2014/main" xmlns="" id="{9C7C168B-3152-489B-8816-4482A5A9EC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43225" y="860425"/>
            <a:ext cx="4132263" cy="2325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Espace réservé des notes 2">
            <a:extLst>
              <a:ext uri="{FF2B5EF4-FFF2-40B4-BE49-F238E27FC236}">
                <a16:creationId xmlns:a16="http://schemas.microsoft.com/office/drawing/2014/main" xmlns="" id="{F5443417-C7BE-4AE9-BBF0-549F4F565F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5123" name="Espace réservé du numéro de diapositive 3">
            <a:extLst>
              <a:ext uri="{FF2B5EF4-FFF2-40B4-BE49-F238E27FC236}">
                <a16:creationId xmlns:a16="http://schemas.microsoft.com/office/drawing/2014/main" xmlns="" id="{C5866916-361B-4465-A1EF-CFCC35B7E9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751048" indent="-288865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2pPr>
            <a:lvl3pPr marL="1155459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3pPr>
            <a:lvl4pPr marL="1617642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4pPr>
            <a:lvl5pPr marL="2079826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5pPr>
            <a:lvl6pPr marL="2542009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6pPr>
            <a:lvl7pPr marL="3004193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7pPr>
            <a:lvl8pPr marL="3466376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8pPr>
            <a:lvl9pPr marL="3928560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F9E498-122D-4242-A420-709C25032F3B}" type="slidenum">
              <a:rPr lang="fr-FR" altLang="fr-FR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094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Espace réservé de l'image des diapositives 1">
            <a:extLst>
              <a:ext uri="{FF2B5EF4-FFF2-40B4-BE49-F238E27FC236}">
                <a16:creationId xmlns:a16="http://schemas.microsoft.com/office/drawing/2014/main" xmlns="" id="{9C7C168B-3152-489B-8816-4482A5A9EC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43225" y="860425"/>
            <a:ext cx="4132263" cy="2325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Espace réservé des notes 2">
            <a:extLst>
              <a:ext uri="{FF2B5EF4-FFF2-40B4-BE49-F238E27FC236}">
                <a16:creationId xmlns:a16="http://schemas.microsoft.com/office/drawing/2014/main" xmlns="" id="{F5443417-C7BE-4AE9-BBF0-549F4F565F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5123" name="Espace réservé du numéro de diapositive 3">
            <a:extLst>
              <a:ext uri="{FF2B5EF4-FFF2-40B4-BE49-F238E27FC236}">
                <a16:creationId xmlns:a16="http://schemas.microsoft.com/office/drawing/2014/main" xmlns="" id="{C5866916-361B-4465-A1EF-CFCC35B7E9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751048" indent="-288865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2pPr>
            <a:lvl3pPr marL="1155459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3pPr>
            <a:lvl4pPr marL="1617642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4pPr>
            <a:lvl5pPr marL="2079826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5pPr>
            <a:lvl6pPr marL="2542009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6pPr>
            <a:lvl7pPr marL="3004193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7pPr>
            <a:lvl8pPr marL="3466376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8pPr>
            <a:lvl9pPr marL="3928560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F9E498-122D-4242-A420-709C25032F3B}" type="slidenum">
              <a:rPr lang="fr-FR" altLang="fr-FR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0940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Espace réservé de l'image des diapositives 1">
            <a:extLst>
              <a:ext uri="{FF2B5EF4-FFF2-40B4-BE49-F238E27FC236}">
                <a16:creationId xmlns:a16="http://schemas.microsoft.com/office/drawing/2014/main" xmlns="" id="{DE6729AD-C43F-4586-A0CE-5A542F48E8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43225" y="860425"/>
            <a:ext cx="4132263" cy="2325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Espace réservé des notes 2">
            <a:extLst>
              <a:ext uri="{FF2B5EF4-FFF2-40B4-BE49-F238E27FC236}">
                <a16:creationId xmlns:a16="http://schemas.microsoft.com/office/drawing/2014/main" xmlns="" id="{E31FA28F-831C-4BA4-8B4A-F8BBF44358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75721"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28675" name="Espace réservé du numéro de diapositive 3">
            <a:extLst>
              <a:ext uri="{FF2B5EF4-FFF2-40B4-BE49-F238E27FC236}">
                <a16:creationId xmlns:a16="http://schemas.microsoft.com/office/drawing/2014/main" xmlns="" id="{BC92DF45-8053-441C-A0B1-62FCA1D9D6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751048" indent="-288865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2pPr>
            <a:lvl3pPr marL="1155459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3pPr>
            <a:lvl4pPr marL="1617642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4pPr>
            <a:lvl5pPr marL="2079826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5pPr>
            <a:lvl6pPr marL="2542009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6pPr>
            <a:lvl7pPr marL="3004193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7pPr>
            <a:lvl8pPr marL="3466376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8pPr>
            <a:lvl9pPr marL="3928560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40EA86-7D66-4AFF-8A2D-1B14FC8E4CAC}" type="slidenum">
              <a:rPr lang="fr-FR" altLang="fr-FR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3142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Espace réservé de l'image des diapositives 1">
            <a:extLst>
              <a:ext uri="{FF2B5EF4-FFF2-40B4-BE49-F238E27FC236}">
                <a16:creationId xmlns:a16="http://schemas.microsoft.com/office/drawing/2014/main" xmlns="" id="{9C7C168B-3152-489B-8816-4482A5A9EC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43225" y="860425"/>
            <a:ext cx="4132263" cy="2325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Espace réservé des notes 2">
            <a:extLst>
              <a:ext uri="{FF2B5EF4-FFF2-40B4-BE49-F238E27FC236}">
                <a16:creationId xmlns:a16="http://schemas.microsoft.com/office/drawing/2014/main" xmlns="" id="{F5443417-C7BE-4AE9-BBF0-549F4F565F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5123" name="Espace réservé du numéro de diapositive 3">
            <a:extLst>
              <a:ext uri="{FF2B5EF4-FFF2-40B4-BE49-F238E27FC236}">
                <a16:creationId xmlns:a16="http://schemas.microsoft.com/office/drawing/2014/main" xmlns="" id="{C5866916-361B-4465-A1EF-CFCC35B7E9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751048" indent="-288865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2pPr>
            <a:lvl3pPr marL="1155459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3pPr>
            <a:lvl4pPr marL="1617642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4pPr>
            <a:lvl5pPr marL="2079826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5pPr>
            <a:lvl6pPr marL="2542009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6pPr>
            <a:lvl7pPr marL="3004193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7pPr>
            <a:lvl8pPr marL="3466376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8pPr>
            <a:lvl9pPr marL="3928560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F9E498-122D-4242-A420-709C25032F3B}" type="slidenum">
              <a:rPr lang="fr-FR" altLang="fr-FR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094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Espace réservé de l'image des diapositives 1">
            <a:extLst>
              <a:ext uri="{FF2B5EF4-FFF2-40B4-BE49-F238E27FC236}">
                <a16:creationId xmlns:a16="http://schemas.microsoft.com/office/drawing/2014/main" xmlns="" id="{9C7C168B-3152-489B-8816-4482A5A9EC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43225" y="860425"/>
            <a:ext cx="4132263" cy="2325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Espace réservé des notes 2">
            <a:extLst>
              <a:ext uri="{FF2B5EF4-FFF2-40B4-BE49-F238E27FC236}">
                <a16:creationId xmlns:a16="http://schemas.microsoft.com/office/drawing/2014/main" xmlns="" id="{F5443417-C7BE-4AE9-BBF0-549F4F565F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5123" name="Espace réservé du numéro de diapositive 3">
            <a:extLst>
              <a:ext uri="{FF2B5EF4-FFF2-40B4-BE49-F238E27FC236}">
                <a16:creationId xmlns:a16="http://schemas.microsoft.com/office/drawing/2014/main" xmlns="" id="{C5866916-361B-4465-A1EF-CFCC35B7E9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751048" indent="-288865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2pPr>
            <a:lvl3pPr marL="1155459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3pPr>
            <a:lvl4pPr marL="1617642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4pPr>
            <a:lvl5pPr marL="2079826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5pPr>
            <a:lvl6pPr marL="2542009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6pPr>
            <a:lvl7pPr marL="3004193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7pPr>
            <a:lvl8pPr marL="3466376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8pPr>
            <a:lvl9pPr marL="3928560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F9E498-122D-4242-A420-709C25032F3B}" type="slidenum">
              <a:rPr lang="fr-FR" altLang="fr-FR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094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Espace réservé de l'image des diapositives 1">
            <a:extLst>
              <a:ext uri="{FF2B5EF4-FFF2-40B4-BE49-F238E27FC236}">
                <a16:creationId xmlns:a16="http://schemas.microsoft.com/office/drawing/2014/main" xmlns="" id="{9C7C168B-3152-489B-8816-4482A5A9EC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43225" y="860425"/>
            <a:ext cx="4132263" cy="2325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Espace réservé des notes 2">
            <a:extLst>
              <a:ext uri="{FF2B5EF4-FFF2-40B4-BE49-F238E27FC236}">
                <a16:creationId xmlns:a16="http://schemas.microsoft.com/office/drawing/2014/main" xmlns="" id="{F5443417-C7BE-4AE9-BBF0-549F4F565F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5123" name="Espace réservé du numéro de diapositive 3">
            <a:extLst>
              <a:ext uri="{FF2B5EF4-FFF2-40B4-BE49-F238E27FC236}">
                <a16:creationId xmlns:a16="http://schemas.microsoft.com/office/drawing/2014/main" xmlns="" id="{C5866916-361B-4465-A1EF-CFCC35B7E9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751048" indent="-288865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2pPr>
            <a:lvl3pPr marL="1155459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3pPr>
            <a:lvl4pPr marL="1617642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4pPr>
            <a:lvl5pPr marL="2079826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5pPr>
            <a:lvl6pPr marL="2542009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6pPr>
            <a:lvl7pPr marL="3004193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7pPr>
            <a:lvl8pPr marL="3466376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8pPr>
            <a:lvl9pPr marL="3928560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F9E498-122D-4242-A420-709C25032F3B}" type="slidenum">
              <a:rPr lang="fr-FR" altLang="fr-FR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094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Espace réservé de l'image des diapositives 1">
            <a:extLst>
              <a:ext uri="{FF2B5EF4-FFF2-40B4-BE49-F238E27FC236}">
                <a16:creationId xmlns="" xmlns:a16="http://schemas.microsoft.com/office/drawing/2014/main" id="{9C7C168B-3152-489B-8816-4482A5A9EC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43225" y="860425"/>
            <a:ext cx="4132263" cy="2325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Espace réservé des notes 2">
            <a:extLst>
              <a:ext uri="{FF2B5EF4-FFF2-40B4-BE49-F238E27FC236}">
                <a16:creationId xmlns="" xmlns:a16="http://schemas.microsoft.com/office/drawing/2014/main" id="{F5443417-C7BE-4AE9-BBF0-549F4F565F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5123" name="Espace réservé du numéro de diapositive 3">
            <a:extLst>
              <a:ext uri="{FF2B5EF4-FFF2-40B4-BE49-F238E27FC236}">
                <a16:creationId xmlns="" xmlns:a16="http://schemas.microsoft.com/office/drawing/2014/main" id="{C5866916-361B-4465-A1EF-CFCC35B7E9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751048" indent="-288865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2pPr>
            <a:lvl3pPr marL="1155459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3pPr>
            <a:lvl4pPr marL="1617642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4pPr>
            <a:lvl5pPr marL="2079826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5pPr>
            <a:lvl6pPr marL="2542009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6pPr>
            <a:lvl7pPr marL="3004193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7pPr>
            <a:lvl8pPr marL="3466376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8pPr>
            <a:lvl9pPr marL="3928560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F9E498-122D-4242-A420-709C25032F3B}" type="slidenum">
              <a:rPr lang="fr-FR" altLang="fr-FR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9649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Espace réservé de l'image des diapositives 1">
            <a:extLst>
              <a:ext uri="{FF2B5EF4-FFF2-40B4-BE49-F238E27FC236}">
                <a16:creationId xmlns="" xmlns:a16="http://schemas.microsoft.com/office/drawing/2014/main" id="{9C7C168B-3152-489B-8816-4482A5A9EC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43225" y="860425"/>
            <a:ext cx="4132263" cy="2325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Espace réservé des notes 2">
            <a:extLst>
              <a:ext uri="{FF2B5EF4-FFF2-40B4-BE49-F238E27FC236}">
                <a16:creationId xmlns="" xmlns:a16="http://schemas.microsoft.com/office/drawing/2014/main" id="{F5443417-C7BE-4AE9-BBF0-549F4F565F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5123" name="Espace réservé du numéro de diapositive 3">
            <a:extLst>
              <a:ext uri="{FF2B5EF4-FFF2-40B4-BE49-F238E27FC236}">
                <a16:creationId xmlns="" xmlns:a16="http://schemas.microsoft.com/office/drawing/2014/main" id="{C5866916-361B-4465-A1EF-CFCC35B7E9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751048" indent="-288865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2pPr>
            <a:lvl3pPr marL="1155459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3pPr>
            <a:lvl4pPr marL="1617642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4pPr>
            <a:lvl5pPr marL="2079826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5pPr>
            <a:lvl6pPr marL="2542009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6pPr>
            <a:lvl7pPr marL="3004193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7pPr>
            <a:lvl8pPr marL="3466376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8pPr>
            <a:lvl9pPr marL="3928560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F9E498-122D-4242-A420-709C25032F3B}" type="slidenum">
              <a:rPr lang="fr-FR" altLang="fr-FR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9649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Espace réservé de l'image des diapositives 1">
            <a:extLst>
              <a:ext uri="{FF2B5EF4-FFF2-40B4-BE49-F238E27FC236}">
                <a16:creationId xmlns="" xmlns:a16="http://schemas.microsoft.com/office/drawing/2014/main" id="{9C7C168B-3152-489B-8816-4482A5A9EC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43225" y="860425"/>
            <a:ext cx="4132263" cy="2325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Espace réservé des notes 2">
            <a:extLst>
              <a:ext uri="{FF2B5EF4-FFF2-40B4-BE49-F238E27FC236}">
                <a16:creationId xmlns="" xmlns:a16="http://schemas.microsoft.com/office/drawing/2014/main" id="{F5443417-C7BE-4AE9-BBF0-549F4F565F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5123" name="Espace réservé du numéro de diapositive 3">
            <a:extLst>
              <a:ext uri="{FF2B5EF4-FFF2-40B4-BE49-F238E27FC236}">
                <a16:creationId xmlns="" xmlns:a16="http://schemas.microsoft.com/office/drawing/2014/main" id="{C5866916-361B-4465-A1EF-CFCC35B7E9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751048" indent="-288865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2pPr>
            <a:lvl3pPr marL="1155459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3pPr>
            <a:lvl4pPr marL="1617642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4pPr>
            <a:lvl5pPr marL="2079826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5pPr>
            <a:lvl6pPr marL="2542009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6pPr>
            <a:lvl7pPr marL="3004193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7pPr>
            <a:lvl8pPr marL="3466376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8pPr>
            <a:lvl9pPr marL="3928560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F9E498-122D-4242-A420-709C25032F3B}" type="slidenum">
              <a:rPr lang="fr-FR" altLang="fr-FR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9649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Espace réservé de l'image des diapositives 1">
            <a:extLst>
              <a:ext uri="{FF2B5EF4-FFF2-40B4-BE49-F238E27FC236}">
                <a16:creationId xmlns:a16="http://schemas.microsoft.com/office/drawing/2014/main" xmlns="" id="{9C7C168B-3152-489B-8816-4482A5A9EC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43225" y="860425"/>
            <a:ext cx="4132263" cy="2325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Espace réservé des notes 2">
            <a:extLst>
              <a:ext uri="{FF2B5EF4-FFF2-40B4-BE49-F238E27FC236}">
                <a16:creationId xmlns:a16="http://schemas.microsoft.com/office/drawing/2014/main" xmlns="" id="{F5443417-C7BE-4AE9-BBF0-549F4F565F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5123" name="Espace réservé du numéro de diapositive 3">
            <a:extLst>
              <a:ext uri="{FF2B5EF4-FFF2-40B4-BE49-F238E27FC236}">
                <a16:creationId xmlns:a16="http://schemas.microsoft.com/office/drawing/2014/main" xmlns="" id="{C5866916-361B-4465-A1EF-CFCC35B7E9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751048" indent="-288865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2pPr>
            <a:lvl3pPr marL="1155459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3pPr>
            <a:lvl4pPr marL="1617642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4pPr>
            <a:lvl5pPr marL="2079826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5pPr>
            <a:lvl6pPr marL="2542009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6pPr>
            <a:lvl7pPr marL="3004193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7pPr>
            <a:lvl8pPr marL="3466376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8pPr>
            <a:lvl9pPr marL="3928560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F9E498-122D-4242-A420-709C25032F3B}" type="slidenum">
              <a:rPr lang="fr-FR" altLang="fr-FR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5094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Espace réservé de l'image des diapositives 1">
            <a:extLst>
              <a:ext uri="{FF2B5EF4-FFF2-40B4-BE49-F238E27FC236}">
                <a16:creationId xmlns="" xmlns:a16="http://schemas.microsoft.com/office/drawing/2014/main" id="{9C7C168B-3152-489B-8816-4482A5A9EC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943225" y="860425"/>
            <a:ext cx="4132263" cy="2325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Espace réservé des notes 2">
            <a:extLst>
              <a:ext uri="{FF2B5EF4-FFF2-40B4-BE49-F238E27FC236}">
                <a16:creationId xmlns="" xmlns:a16="http://schemas.microsoft.com/office/drawing/2014/main" id="{F5443417-C7BE-4AE9-BBF0-549F4F565F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5123" name="Espace réservé du numéro de diapositive 3">
            <a:extLst>
              <a:ext uri="{FF2B5EF4-FFF2-40B4-BE49-F238E27FC236}">
                <a16:creationId xmlns="" xmlns:a16="http://schemas.microsoft.com/office/drawing/2014/main" id="{C5866916-361B-4465-A1EF-CFCC35B7E9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751048" indent="-288865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2pPr>
            <a:lvl3pPr marL="1155459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3pPr>
            <a:lvl4pPr marL="1617642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4pPr>
            <a:lvl5pPr marL="2079826" indent="-231092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5pPr>
            <a:lvl6pPr marL="2542009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6pPr>
            <a:lvl7pPr marL="3004193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7pPr>
            <a:lvl8pPr marL="3466376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8pPr>
            <a:lvl9pPr marL="3928560" indent="-2310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F9E498-122D-4242-A420-709C25032F3B}" type="slidenum">
              <a:rPr lang="fr-FR" altLang="fr-FR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2606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82040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86627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fck.org/" TargetMode="Externa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fck.org/" TargetMode="Externa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hyperlink" Target="https://www.ffck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fck.org/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fck.org/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fck.org/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fck.org/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aphique 24">
            <a:extLst>
              <a:ext uri="{FF2B5EF4-FFF2-40B4-BE49-F238E27FC236}">
                <a16:creationId xmlns:a16="http://schemas.microsoft.com/office/drawing/2014/main" xmlns="" id="{856451A1-9EA7-F043-9F32-CA12ADA525C3}"/>
              </a:ext>
            </a:extLst>
          </p:cNvPr>
          <p:cNvSpPr>
            <a:spLocks/>
          </p:cNvSpPr>
          <p:nvPr/>
        </p:nvSpPr>
        <p:spPr bwMode="auto">
          <a:xfrm>
            <a:off x="5352837" y="-41275"/>
            <a:ext cx="6899489" cy="6916738"/>
          </a:xfrm>
          <a:custGeom>
            <a:avLst/>
            <a:gdLst>
              <a:gd name="T0" fmla="*/ 5739951 w 5764343"/>
              <a:gd name="T1" fmla="*/ 6915788 h 6917688"/>
              <a:gd name="T2" fmla="*/ 5764081 w 5764343"/>
              <a:gd name="T3" fmla="*/ 1963 h 6917688"/>
              <a:gd name="T4" fmla="*/ 2311294 w 5764343"/>
              <a:gd name="T5" fmla="*/ 0 h 6917688"/>
              <a:gd name="T6" fmla="*/ 0 w 5764343"/>
              <a:gd name="T7" fmla="*/ 6909442 h 6917688"/>
              <a:gd name="T8" fmla="*/ 5739951 w 5764343"/>
              <a:gd name="T9" fmla="*/ 6915788 h 69176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4343" h="6917688">
                <a:moveTo>
                  <a:pt x="5740211" y="6917688"/>
                </a:moveTo>
                <a:cubicBezTo>
                  <a:pt x="5730293" y="6917537"/>
                  <a:pt x="5755211" y="11639"/>
                  <a:pt x="5764343" y="1963"/>
                </a:cubicBezTo>
                <a:lnTo>
                  <a:pt x="2311400" y="0"/>
                </a:lnTo>
                <a:lnTo>
                  <a:pt x="0" y="6911340"/>
                </a:lnTo>
                <a:lnTo>
                  <a:pt x="5740211" y="6917688"/>
                </a:lnTo>
                <a:close/>
              </a:path>
            </a:pathLst>
          </a:custGeom>
          <a:solidFill>
            <a:srgbClr val="20265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688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1" name="Forme libre : forme 17">
            <a:extLst>
              <a:ext uri="{FF2B5EF4-FFF2-40B4-BE49-F238E27FC236}">
                <a16:creationId xmlns:a16="http://schemas.microsoft.com/office/drawing/2014/main" xmlns="" id="{3393B408-13A4-0942-93B7-EC5FC8C7426F}"/>
              </a:ext>
            </a:extLst>
          </p:cNvPr>
          <p:cNvSpPr>
            <a:spLocks/>
          </p:cNvSpPr>
          <p:nvPr/>
        </p:nvSpPr>
        <p:spPr bwMode="auto">
          <a:xfrm>
            <a:off x="5213023" y="4263777"/>
            <a:ext cx="7039302" cy="2652169"/>
          </a:xfrm>
          <a:custGeom>
            <a:avLst/>
            <a:gdLst>
              <a:gd name="T0" fmla="*/ 4003860 w 3173463"/>
              <a:gd name="T1" fmla="*/ 0 h 1151114"/>
              <a:gd name="T2" fmla="*/ 0 w 3173463"/>
              <a:gd name="T3" fmla="*/ 3607015 h 1151114"/>
              <a:gd name="T4" fmla="*/ 4003863 w 3173463"/>
              <a:gd name="T5" fmla="*/ 3585581 h 1151114"/>
              <a:gd name="T6" fmla="*/ 4003860 w 3173463"/>
              <a:gd name="T7" fmla="*/ 0 h 11511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173463" h="1151114">
                <a:moveTo>
                  <a:pt x="3173460" y="0"/>
                </a:moveTo>
                <a:lnTo>
                  <a:pt x="0" y="1151114"/>
                </a:lnTo>
                <a:lnTo>
                  <a:pt x="3173463" y="1144274"/>
                </a:lnTo>
                <a:cubicBezTo>
                  <a:pt x="3173463" y="786335"/>
                  <a:pt x="3173460" y="357939"/>
                  <a:pt x="317346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23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3" name="Forme libre : forme 8">
            <a:extLst>
              <a:ext uri="{FF2B5EF4-FFF2-40B4-BE49-F238E27FC236}">
                <a16:creationId xmlns:a16="http://schemas.microsoft.com/office/drawing/2014/main" xmlns="" id="{7D2763E3-C7AD-4845-818A-A47F791B56E8}"/>
              </a:ext>
            </a:extLst>
          </p:cNvPr>
          <p:cNvSpPr>
            <a:spLocks/>
          </p:cNvSpPr>
          <p:nvPr/>
        </p:nvSpPr>
        <p:spPr bwMode="auto">
          <a:xfrm>
            <a:off x="-19049" y="-34925"/>
            <a:ext cx="1374775" cy="6927850"/>
          </a:xfrm>
          <a:custGeom>
            <a:avLst/>
            <a:gdLst>
              <a:gd name="T0" fmla="*/ 749198 w 1862000"/>
              <a:gd name="T1" fmla="*/ 1 h 6848568"/>
              <a:gd name="T2" fmla="*/ 0 w 1862000"/>
              <a:gd name="T3" fmla="*/ 1318 h 6848568"/>
              <a:gd name="T4" fmla="*/ 360 w 1862000"/>
              <a:gd name="T5" fmla="*/ 7089223 h 6848568"/>
              <a:gd name="T6" fmla="*/ 64166 w 1862000"/>
              <a:gd name="T7" fmla="*/ 7089223 h 6848568"/>
              <a:gd name="T8" fmla="*/ 749198 w 1862000"/>
              <a:gd name="T9" fmla="*/ 1 h 68485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62000" h="6848568">
                <a:moveTo>
                  <a:pt x="1862000" y="1"/>
                </a:moveTo>
                <a:lnTo>
                  <a:pt x="0" y="1273"/>
                </a:lnTo>
                <a:cubicBezTo>
                  <a:pt x="298" y="2283704"/>
                  <a:pt x="597" y="4566134"/>
                  <a:pt x="895" y="6848565"/>
                </a:cubicBezTo>
                <a:lnTo>
                  <a:pt x="159473" y="6848565"/>
                </a:lnTo>
                <a:cubicBezTo>
                  <a:pt x="138475" y="6854206"/>
                  <a:pt x="1853001" y="-3435"/>
                  <a:pt x="1862000" y="1"/>
                </a:cubicBezTo>
                <a:close/>
              </a:path>
            </a:pathLst>
          </a:custGeom>
          <a:solidFill>
            <a:srgbClr val="20265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23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xmlns="" id="{CA49E526-5A76-1840-BB7E-12150B9B4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9443" y="2357146"/>
            <a:ext cx="501953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9pPr>
          </a:lstStyle>
          <a:p>
            <a:pPr algn="r" eaLnBrk="1" hangingPunct="1"/>
            <a:r>
              <a:rPr lang="fr-FR" altLang="fr-FR" sz="32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Bureau</a:t>
            </a:r>
          </a:p>
          <a:p>
            <a:pPr algn="r" eaLnBrk="1" hangingPunct="1"/>
            <a:r>
              <a:rPr lang="fr-FR" altLang="fr-FR" sz="32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Jeudi 7 décembre 2023</a:t>
            </a:r>
          </a:p>
          <a:p>
            <a:pPr algn="r" eaLnBrk="1" hangingPunct="1"/>
            <a:r>
              <a:rPr lang="fr-FR" altLang="fr-FR" sz="3200" dirty="0" err="1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Distanciel</a:t>
            </a:r>
            <a:r>
              <a:rPr lang="fr-FR" altLang="fr-FR" sz="32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TEAMS</a:t>
            </a:r>
            <a:endParaRPr lang="fr-FR" altLang="fr-FR" sz="32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975077" y="5575078"/>
            <a:ext cx="3940403" cy="110936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068" y="0"/>
            <a:ext cx="1063804" cy="101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789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208" y="0"/>
            <a:ext cx="441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Graphique 24">
            <a:extLst>
              <a:ext uri="{FF2B5EF4-FFF2-40B4-BE49-F238E27FC236}">
                <a16:creationId xmlns="" xmlns:a16="http://schemas.microsoft.com/office/drawing/2014/main" id="{53B97804-F839-4B71-8C61-163ACF32A5FC}"/>
              </a:ext>
            </a:extLst>
          </p:cNvPr>
          <p:cNvSpPr>
            <a:spLocks/>
          </p:cNvSpPr>
          <p:nvPr/>
        </p:nvSpPr>
        <p:spPr bwMode="auto">
          <a:xfrm>
            <a:off x="2273809" y="0"/>
            <a:ext cx="2837849" cy="6858000"/>
          </a:xfrm>
          <a:custGeom>
            <a:avLst/>
            <a:gdLst>
              <a:gd name="T0" fmla="*/ 2761223 w 2794635"/>
              <a:gd name="T1" fmla="*/ 6856073 h 6858000"/>
              <a:gd name="T2" fmla="*/ 2793365 w 2794635"/>
              <a:gd name="T3" fmla="*/ 0 h 6858000"/>
              <a:gd name="T4" fmla="*/ 2272267 w 2794635"/>
              <a:gd name="T5" fmla="*/ 0 h 6858000"/>
              <a:gd name="T6" fmla="*/ 0 w 2794635"/>
              <a:gd name="T7" fmla="*/ 6858000 h 6858000"/>
              <a:gd name="T8" fmla="*/ 2761223 w 2794635"/>
              <a:gd name="T9" fmla="*/ 6856073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94635" h="6858000">
                <a:moveTo>
                  <a:pt x="2762479" y="6856073"/>
                </a:moveTo>
                <a:cubicBezTo>
                  <a:pt x="2752561" y="6855922"/>
                  <a:pt x="2785503" y="9676"/>
                  <a:pt x="2794635" y="0"/>
                </a:cubicBezTo>
                <a:lnTo>
                  <a:pt x="2273300" y="0"/>
                </a:lnTo>
                <a:lnTo>
                  <a:pt x="0" y="6858000"/>
                </a:lnTo>
                <a:lnTo>
                  <a:pt x="2762479" y="68560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688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111" name="Forme libre : forme 39">
            <a:extLst>
              <a:ext uri="{FF2B5EF4-FFF2-40B4-BE49-F238E27FC236}">
                <a16:creationId xmlns="" xmlns:a16="http://schemas.microsoft.com/office/drawing/2014/main" id="{97FEB41C-722F-4D9D-9648-EFA6B427C4C8}"/>
              </a:ext>
            </a:extLst>
          </p:cNvPr>
          <p:cNvSpPr>
            <a:spLocks/>
          </p:cNvSpPr>
          <p:nvPr/>
        </p:nvSpPr>
        <p:spPr bwMode="auto">
          <a:xfrm>
            <a:off x="-14288" y="-26988"/>
            <a:ext cx="1136078" cy="6911976"/>
          </a:xfrm>
          <a:custGeom>
            <a:avLst/>
            <a:gdLst>
              <a:gd name="T0" fmla="*/ 482871 w 1219199"/>
              <a:gd name="T1" fmla="*/ 0 h 6847291"/>
              <a:gd name="T2" fmla="*/ 0 w 1219199"/>
              <a:gd name="T3" fmla="*/ 0 h 6847291"/>
              <a:gd name="T4" fmla="*/ 354 w 1219199"/>
              <a:gd name="T5" fmla="*/ 7044565 h 6847291"/>
              <a:gd name="T6" fmla="*/ 63160 w 1219199"/>
              <a:gd name="T7" fmla="*/ 7044565 h 684729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9199" h="6847291">
                <a:moveTo>
                  <a:pt x="1219200" y="0"/>
                </a:moveTo>
                <a:lnTo>
                  <a:pt x="0" y="0"/>
                </a:lnTo>
                <a:lnTo>
                  <a:pt x="895" y="6847292"/>
                </a:lnTo>
                <a:lnTo>
                  <a:pt x="159473" y="6847292"/>
                </a:lnTo>
                <a:lnTo>
                  <a:pt x="1219200" y="0"/>
                </a:lnTo>
                <a:close/>
              </a:path>
            </a:pathLst>
          </a:custGeom>
          <a:solidFill>
            <a:srgbClr val="20265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23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9" name="ZoneTexte 10">
            <a:extLst>
              <a:ext uri="{FF2B5EF4-FFF2-40B4-BE49-F238E27FC236}">
                <a16:creationId xmlns="" xmlns:a16="http://schemas.microsoft.com/office/drawing/2014/main" id="{98999CDA-356F-A543-B763-57389C344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9612" y="4610859"/>
            <a:ext cx="26173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9pPr>
          </a:lstStyle>
          <a:p>
            <a:pPr marL="342900" indent="-342900" eaLnBrk="1" hangingPunct="1"/>
            <a:r>
              <a:rPr lang="fr-FR" alt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Subventions 2023</a:t>
            </a:r>
            <a:endParaRPr lang="fr-FR" altLang="fr-F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069" y="1"/>
            <a:ext cx="837253" cy="801278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0535" y="139763"/>
            <a:ext cx="5939527" cy="653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ZoneTexte 10">
            <a:extLst>
              <a:ext uri="{FF2B5EF4-FFF2-40B4-BE49-F238E27FC236}">
                <a16:creationId xmlns="" xmlns:a16="http://schemas.microsoft.com/office/drawing/2014/main" id="{98999CDA-356F-A543-B763-57389C344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065" y="300590"/>
            <a:ext cx="34739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9pPr>
          </a:lstStyle>
          <a:p>
            <a:pPr marL="342900" indent="-342900" eaLnBrk="1" hangingPunct="1"/>
            <a:r>
              <a:rPr lang="fr-FR" alt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Point budgétaire</a:t>
            </a:r>
            <a:endParaRPr lang="fr-FR" altLang="fr-FR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764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208" y="0"/>
            <a:ext cx="441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Graphique 24">
            <a:extLst>
              <a:ext uri="{FF2B5EF4-FFF2-40B4-BE49-F238E27FC236}">
                <a16:creationId xmlns:a16="http://schemas.microsoft.com/office/drawing/2014/main" xmlns="" id="{53B97804-F839-4B71-8C61-163ACF32A5FC}"/>
              </a:ext>
            </a:extLst>
          </p:cNvPr>
          <p:cNvSpPr>
            <a:spLocks/>
          </p:cNvSpPr>
          <p:nvPr/>
        </p:nvSpPr>
        <p:spPr bwMode="auto">
          <a:xfrm>
            <a:off x="2283749" y="0"/>
            <a:ext cx="2837849" cy="6858000"/>
          </a:xfrm>
          <a:custGeom>
            <a:avLst/>
            <a:gdLst>
              <a:gd name="T0" fmla="*/ 2761223 w 2794635"/>
              <a:gd name="T1" fmla="*/ 6856073 h 6858000"/>
              <a:gd name="T2" fmla="*/ 2793365 w 2794635"/>
              <a:gd name="T3" fmla="*/ 0 h 6858000"/>
              <a:gd name="T4" fmla="*/ 2272267 w 2794635"/>
              <a:gd name="T5" fmla="*/ 0 h 6858000"/>
              <a:gd name="T6" fmla="*/ 0 w 2794635"/>
              <a:gd name="T7" fmla="*/ 6858000 h 6858000"/>
              <a:gd name="T8" fmla="*/ 2761223 w 2794635"/>
              <a:gd name="T9" fmla="*/ 6856073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94635" h="6858000">
                <a:moveTo>
                  <a:pt x="2762479" y="6856073"/>
                </a:moveTo>
                <a:cubicBezTo>
                  <a:pt x="2752561" y="6855922"/>
                  <a:pt x="2785503" y="9676"/>
                  <a:pt x="2794635" y="0"/>
                </a:cubicBezTo>
                <a:lnTo>
                  <a:pt x="2273300" y="0"/>
                </a:lnTo>
                <a:lnTo>
                  <a:pt x="0" y="6858000"/>
                </a:lnTo>
                <a:lnTo>
                  <a:pt x="2762479" y="68560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688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111" name="Forme libre : forme 39">
            <a:extLst>
              <a:ext uri="{FF2B5EF4-FFF2-40B4-BE49-F238E27FC236}">
                <a16:creationId xmlns:a16="http://schemas.microsoft.com/office/drawing/2014/main" xmlns="" id="{97FEB41C-722F-4D9D-9648-EFA6B427C4C8}"/>
              </a:ext>
            </a:extLst>
          </p:cNvPr>
          <p:cNvSpPr>
            <a:spLocks/>
          </p:cNvSpPr>
          <p:nvPr/>
        </p:nvSpPr>
        <p:spPr bwMode="auto">
          <a:xfrm>
            <a:off x="-14288" y="-26988"/>
            <a:ext cx="1136078" cy="6911976"/>
          </a:xfrm>
          <a:custGeom>
            <a:avLst/>
            <a:gdLst>
              <a:gd name="T0" fmla="*/ 482871 w 1219199"/>
              <a:gd name="T1" fmla="*/ 0 h 6847291"/>
              <a:gd name="T2" fmla="*/ 0 w 1219199"/>
              <a:gd name="T3" fmla="*/ 0 h 6847291"/>
              <a:gd name="T4" fmla="*/ 354 w 1219199"/>
              <a:gd name="T5" fmla="*/ 7044565 h 6847291"/>
              <a:gd name="T6" fmla="*/ 63160 w 1219199"/>
              <a:gd name="T7" fmla="*/ 7044565 h 684729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9199" h="6847291">
                <a:moveTo>
                  <a:pt x="1219200" y="0"/>
                </a:moveTo>
                <a:lnTo>
                  <a:pt x="0" y="0"/>
                </a:lnTo>
                <a:lnTo>
                  <a:pt x="895" y="6847292"/>
                </a:lnTo>
                <a:lnTo>
                  <a:pt x="159473" y="6847292"/>
                </a:lnTo>
                <a:lnTo>
                  <a:pt x="1219200" y="0"/>
                </a:lnTo>
                <a:close/>
              </a:path>
            </a:pathLst>
          </a:custGeom>
          <a:solidFill>
            <a:srgbClr val="20265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23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19" name="ZoneTexte 10">
            <a:extLst>
              <a:ext uri="{FF2B5EF4-FFF2-40B4-BE49-F238E27FC236}">
                <a16:creationId xmlns:a16="http://schemas.microsoft.com/office/drawing/2014/main" xmlns="" id="{98999CDA-356F-A543-B763-57389C344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117" y="4590981"/>
            <a:ext cx="36609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9pPr>
          </a:lstStyle>
          <a:p>
            <a:pPr marL="342900" indent="-342900" eaLnBrk="1" hangingPunct="1"/>
            <a:r>
              <a:rPr lang="fr-FR" alt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Prévisionnel résultat 2023</a:t>
            </a:r>
            <a:endParaRPr lang="fr-FR" altLang="fr-F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069" y="1"/>
            <a:ext cx="837253" cy="80127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2158" y="608153"/>
            <a:ext cx="403860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ZoneTexte 10">
            <a:extLst>
              <a:ext uri="{FF2B5EF4-FFF2-40B4-BE49-F238E27FC236}">
                <a16:creationId xmlns="" xmlns:a16="http://schemas.microsoft.com/office/drawing/2014/main" id="{98999CDA-356F-A543-B763-57389C344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065" y="300590"/>
            <a:ext cx="34739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9pPr>
          </a:lstStyle>
          <a:p>
            <a:pPr marL="342900" indent="-342900" eaLnBrk="1" hangingPunct="1"/>
            <a:r>
              <a:rPr lang="fr-FR" alt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Point budgétaire</a:t>
            </a:r>
            <a:endParaRPr lang="fr-FR" altLang="fr-FR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175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669" y="0"/>
            <a:ext cx="3895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Graphique 24">
            <a:extLst>
              <a:ext uri="{FF2B5EF4-FFF2-40B4-BE49-F238E27FC236}">
                <a16:creationId xmlns:a16="http://schemas.microsoft.com/office/drawing/2014/main" xmlns="" id="{53B97804-F839-4B71-8C61-163ACF32A5FC}"/>
              </a:ext>
            </a:extLst>
          </p:cNvPr>
          <p:cNvSpPr>
            <a:spLocks/>
          </p:cNvSpPr>
          <p:nvPr/>
        </p:nvSpPr>
        <p:spPr bwMode="auto">
          <a:xfrm>
            <a:off x="2208495" y="0"/>
            <a:ext cx="2837849" cy="6858000"/>
          </a:xfrm>
          <a:custGeom>
            <a:avLst/>
            <a:gdLst>
              <a:gd name="T0" fmla="*/ 2761223 w 2794635"/>
              <a:gd name="T1" fmla="*/ 6856073 h 6858000"/>
              <a:gd name="T2" fmla="*/ 2793365 w 2794635"/>
              <a:gd name="T3" fmla="*/ 0 h 6858000"/>
              <a:gd name="T4" fmla="*/ 2272267 w 2794635"/>
              <a:gd name="T5" fmla="*/ 0 h 6858000"/>
              <a:gd name="T6" fmla="*/ 0 w 2794635"/>
              <a:gd name="T7" fmla="*/ 6858000 h 6858000"/>
              <a:gd name="T8" fmla="*/ 2761223 w 2794635"/>
              <a:gd name="T9" fmla="*/ 6856073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94635" h="6858000">
                <a:moveTo>
                  <a:pt x="2762479" y="6856073"/>
                </a:moveTo>
                <a:cubicBezTo>
                  <a:pt x="2752561" y="6855922"/>
                  <a:pt x="2785503" y="9676"/>
                  <a:pt x="2794635" y="0"/>
                </a:cubicBezTo>
                <a:lnTo>
                  <a:pt x="2273300" y="0"/>
                </a:lnTo>
                <a:lnTo>
                  <a:pt x="0" y="6858000"/>
                </a:lnTo>
                <a:lnTo>
                  <a:pt x="2762479" y="68560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688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111" name="Forme libre : forme 39">
            <a:extLst>
              <a:ext uri="{FF2B5EF4-FFF2-40B4-BE49-F238E27FC236}">
                <a16:creationId xmlns:a16="http://schemas.microsoft.com/office/drawing/2014/main" xmlns="" id="{97FEB41C-722F-4D9D-9648-EFA6B427C4C8}"/>
              </a:ext>
            </a:extLst>
          </p:cNvPr>
          <p:cNvSpPr>
            <a:spLocks/>
          </p:cNvSpPr>
          <p:nvPr/>
        </p:nvSpPr>
        <p:spPr bwMode="auto">
          <a:xfrm>
            <a:off x="-14288" y="-26988"/>
            <a:ext cx="1136078" cy="6911976"/>
          </a:xfrm>
          <a:custGeom>
            <a:avLst/>
            <a:gdLst>
              <a:gd name="T0" fmla="*/ 482871 w 1219199"/>
              <a:gd name="T1" fmla="*/ 0 h 6847291"/>
              <a:gd name="T2" fmla="*/ 0 w 1219199"/>
              <a:gd name="T3" fmla="*/ 0 h 6847291"/>
              <a:gd name="T4" fmla="*/ 354 w 1219199"/>
              <a:gd name="T5" fmla="*/ 7044565 h 6847291"/>
              <a:gd name="T6" fmla="*/ 63160 w 1219199"/>
              <a:gd name="T7" fmla="*/ 7044565 h 684729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9199" h="6847291">
                <a:moveTo>
                  <a:pt x="1219200" y="0"/>
                </a:moveTo>
                <a:lnTo>
                  <a:pt x="0" y="0"/>
                </a:lnTo>
                <a:lnTo>
                  <a:pt x="895" y="6847292"/>
                </a:lnTo>
                <a:lnTo>
                  <a:pt x="159473" y="6847292"/>
                </a:lnTo>
                <a:lnTo>
                  <a:pt x="1219200" y="0"/>
                </a:lnTo>
                <a:close/>
              </a:path>
            </a:pathLst>
          </a:custGeom>
          <a:solidFill>
            <a:srgbClr val="20265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23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069" y="1"/>
            <a:ext cx="837253" cy="801278"/>
          </a:xfrm>
          <a:prstGeom prst="rect">
            <a:avLst/>
          </a:prstGeom>
        </p:spPr>
      </p:pic>
      <p:grpSp>
        <p:nvGrpSpPr>
          <p:cNvPr id="2" name="Groupe 6"/>
          <p:cNvGrpSpPr/>
          <p:nvPr/>
        </p:nvGrpSpPr>
        <p:grpSpPr>
          <a:xfrm>
            <a:off x="8380430" y="5759777"/>
            <a:ext cx="3925871" cy="1122036"/>
            <a:chOff x="8380429" y="5759777"/>
            <a:chExt cx="3925871" cy="1122036"/>
          </a:xfrm>
        </p:grpSpPr>
        <p:grpSp>
          <p:nvGrpSpPr>
            <p:cNvPr id="3" name="Groupe 3"/>
            <p:cNvGrpSpPr/>
            <p:nvPr/>
          </p:nvGrpSpPr>
          <p:grpSpPr>
            <a:xfrm>
              <a:off x="8380429" y="5759777"/>
              <a:ext cx="3925871" cy="1122036"/>
              <a:chOff x="8380429" y="5759777"/>
              <a:chExt cx="3925871" cy="1122036"/>
            </a:xfrm>
          </p:grpSpPr>
          <p:sp>
            <p:nvSpPr>
              <p:cNvPr id="4107" name="Forme libre : forme 17">
                <a:extLst>
                  <a:ext uri="{FF2B5EF4-FFF2-40B4-BE49-F238E27FC236}">
                    <a16:creationId xmlns:a16="http://schemas.microsoft.com/office/drawing/2014/main" xmlns="" id="{E6D731C2-7AC7-4BC4-91B8-FF1982ACB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0429" y="5759777"/>
                <a:ext cx="3840146" cy="1122036"/>
              </a:xfrm>
              <a:custGeom>
                <a:avLst/>
                <a:gdLst>
                  <a:gd name="T0" fmla="*/ 1234330 w 3173463"/>
                  <a:gd name="T1" fmla="*/ 0 h 1151114"/>
                  <a:gd name="T2" fmla="*/ 0 w 3173463"/>
                  <a:gd name="T3" fmla="*/ 595876 h 1151114"/>
                  <a:gd name="T4" fmla="*/ 1234331 w 3173463"/>
                  <a:gd name="T5" fmla="*/ 592335 h 1151114"/>
                  <a:gd name="T6" fmla="*/ 1234330 w 3173463"/>
                  <a:gd name="T7" fmla="*/ 0 h 115111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73463" h="1151114">
                    <a:moveTo>
                      <a:pt x="3173460" y="0"/>
                    </a:moveTo>
                    <a:lnTo>
                      <a:pt x="0" y="1151114"/>
                    </a:lnTo>
                    <a:lnTo>
                      <a:pt x="3173463" y="1144274"/>
                    </a:lnTo>
                    <a:cubicBezTo>
                      <a:pt x="3173463" y="786335"/>
                      <a:pt x="3173460" y="357939"/>
                      <a:pt x="3173460" y="0"/>
                    </a:cubicBezTo>
                    <a:close/>
                  </a:path>
                </a:pathLst>
              </a:custGeom>
              <a:solidFill>
                <a:srgbClr val="2026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237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fr-FR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108" name="ZoneTexte 24">
                <a:extLst>
                  <a:ext uri="{FF2B5EF4-FFF2-40B4-BE49-F238E27FC236}">
                    <a16:creationId xmlns:a16="http://schemas.microsoft.com/office/drawing/2014/main" xmlns="" id="{5F16DDFF-0DC5-4296-B09B-DD6CF1D2DA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69713" y="6445250"/>
                <a:ext cx="636587" cy="246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9pPr>
              </a:lstStyle>
              <a:p>
                <a:pPr eaLnBrk="1" hangingPunct="1"/>
                <a:fld id="{31451418-42A9-4561-A85D-1060EC5272AD}" type="slidenum">
                  <a:rPr lang="fr-FR" altLang="fr-FR" sz="1000">
                    <a:solidFill>
                      <a:schemeClr val="bg1"/>
                    </a:solidFill>
                    <a:latin typeface="Calibri" panose="020F0502020204030204" pitchFamily="34" charset="0"/>
                  </a:rPr>
                  <a:pPr eaLnBrk="1" hangingPunct="1"/>
                  <a:t>12</a:t>
                </a:fld>
                <a:endParaRPr lang="fr-FR" altLang="fr-FR" sz="10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10" name="ZoneTexte 26">
                <a:hlinkClick r:id="rId5"/>
                <a:extLst>
                  <a:ext uri="{FF2B5EF4-FFF2-40B4-BE49-F238E27FC236}">
                    <a16:creationId xmlns:a16="http://schemas.microsoft.com/office/drawing/2014/main" xmlns="" id="{B9FCDEDF-CF17-4FBF-B638-43452198FB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94338" y="6445250"/>
                <a:ext cx="2375375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Ins="1800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9pPr>
              </a:lstStyle>
              <a:p>
                <a:pPr algn="r" eaLnBrk="1" hangingPunct="1"/>
                <a:r>
                  <a:rPr lang="fr-FR" altLang="fr-FR" sz="10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canoe-nouvelle-aquitaine.fr</a:t>
                </a:r>
                <a:endParaRPr lang="fr-FR" altLang="fr-FR" sz="10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xmlns="" id="{071481F0-9FA8-43F4-A9E0-A1783DDE8101}"/>
                </a:ext>
              </a:extLst>
            </p:cNvPr>
            <p:cNvCxnSpPr>
              <a:cxnSpLocks/>
            </p:cNvCxnSpPr>
            <p:nvPr/>
          </p:nvCxnSpPr>
          <p:spPr>
            <a:xfrm>
              <a:off x="11669713" y="6510338"/>
              <a:ext cx="3175" cy="12223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ZoneTexte 10">
            <a:extLst>
              <a:ext uri="{FF2B5EF4-FFF2-40B4-BE49-F238E27FC236}">
                <a16:creationId xmlns="" xmlns:a16="http://schemas.microsoft.com/office/drawing/2014/main" id="{98999CDA-356F-A543-B763-57389C344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065" y="300590"/>
            <a:ext cx="34739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9pPr>
          </a:lstStyle>
          <a:p>
            <a:pPr marL="342900" indent="-342900" eaLnBrk="1" hangingPunct="1"/>
            <a:r>
              <a:rPr lang="fr-FR" alt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Perspectives 2024</a:t>
            </a:r>
            <a:endParaRPr lang="fr-FR" altLang="fr-FR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959626" y="1977887"/>
            <a:ext cx="60827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 Stages</a:t>
            </a:r>
          </a:p>
          <a:p>
            <a:pPr>
              <a:buFont typeface="Wingdings" pitchFamily="2" charset="2"/>
              <a:buChar char="Ø"/>
            </a:pPr>
            <a:endParaRPr lang="fr-FR" dirty="0" smtClean="0"/>
          </a:p>
          <a:p>
            <a:pPr>
              <a:buFont typeface="Wingdings" pitchFamily="2" charset="2"/>
              <a:buChar char="Ø"/>
            </a:pPr>
            <a:endParaRPr lang="fr-FR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Formations</a:t>
            </a:r>
          </a:p>
          <a:p>
            <a:pPr>
              <a:buFont typeface="Wingdings" pitchFamily="2" charset="2"/>
              <a:buChar char="Ø"/>
            </a:pPr>
            <a:endParaRPr lang="fr-FR" dirty="0" smtClean="0"/>
          </a:p>
          <a:p>
            <a:pPr>
              <a:buFont typeface="Wingdings" pitchFamily="2" charset="2"/>
              <a:buChar char="Ø"/>
            </a:pPr>
            <a:endParaRPr lang="fr-FR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PSF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669" y="0"/>
            <a:ext cx="3895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Graphique 24">
            <a:extLst>
              <a:ext uri="{FF2B5EF4-FFF2-40B4-BE49-F238E27FC236}">
                <a16:creationId xmlns:a16="http://schemas.microsoft.com/office/drawing/2014/main" xmlns="" id="{53B97804-F839-4B71-8C61-163ACF32A5FC}"/>
              </a:ext>
            </a:extLst>
          </p:cNvPr>
          <p:cNvSpPr>
            <a:spLocks/>
          </p:cNvSpPr>
          <p:nvPr/>
        </p:nvSpPr>
        <p:spPr bwMode="auto">
          <a:xfrm>
            <a:off x="2208495" y="0"/>
            <a:ext cx="2837849" cy="6858000"/>
          </a:xfrm>
          <a:custGeom>
            <a:avLst/>
            <a:gdLst>
              <a:gd name="T0" fmla="*/ 2761223 w 2794635"/>
              <a:gd name="T1" fmla="*/ 6856073 h 6858000"/>
              <a:gd name="T2" fmla="*/ 2793365 w 2794635"/>
              <a:gd name="T3" fmla="*/ 0 h 6858000"/>
              <a:gd name="T4" fmla="*/ 2272267 w 2794635"/>
              <a:gd name="T5" fmla="*/ 0 h 6858000"/>
              <a:gd name="T6" fmla="*/ 0 w 2794635"/>
              <a:gd name="T7" fmla="*/ 6858000 h 6858000"/>
              <a:gd name="T8" fmla="*/ 2761223 w 2794635"/>
              <a:gd name="T9" fmla="*/ 6856073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94635" h="6858000">
                <a:moveTo>
                  <a:pt x="2762479" y="6856073"/>
                </a:moveTo>
                <a:cubicBezTo>
                  <a:pt x="2752561" y="6855922"/>
                  <a:pt x="2785503" y="9676"/>
                  <a:pt x="2794635" y="0"/>
                </a:cubicBezTo>
                <a:lnTo>
                  <a:pt x="2273300" y="0"/>
                </a:lnTo>
                <a:lnTo>
                  <a:pt x="0" y="6858000"/>
                </a:lnTo>
                <a:lnTo>
                  <a:pt x="2762479" y="68560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688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111" name="Forme libre : forme 39">
            <a:extLst>
              <a:ext uri="{FF2B5EF4-FFF2-40B4-BE49-F238E27FC236}">
                <a16:creationId xmlns:a16="http://schemas.microsoft.com/office/drawing/2014/main" xmlns="" id="{97FEB41C-722F-4D9D-9648-EFA6B427C4C8}"/>
              </a:ext>
            </a:extLst>
          </p:cNvPr>
          <p:cNvSpPr>
            <a:spLocks/>
          </p:cNvSpPr>
          <p:nvPr/>
        </p:nvSpPr>
        <p:spPr bwMode="auto">
          <a:xfrm>
            <a:off x="-14288" y="-26988"/>
            <a:ext cx="1136078" cy="6911976"/>
          </a:xfrm>
          <a:custGeom>
            <a:avLst/>
            <a:gdLst>
              <a:gd name="T0" fmla="*/ 482871 w 1219199"/>
              <a:gd name="T1" fmla="*/ 0 h 6847291"/>
              <a:gd name="T2" fmla="*/ 0 w 1219199"/>
              <a:gd name="T3" fmla="*/ 0 h 6847291"/>
              <a:gd name="T4" fmla="*/ 354 w 1219199"/>
              <a:gd name="T5" fmla="*/ 7044565 h 6847291"/>
              <a:gd name="T6" fmla="*/ 63160 w 1219199"/>
              <a:gd name="T7" fmla="*/ 7044565 h 684729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9199" h="6847291">
                <a:moveTo>
                  <a:pt x="1219200" y="0"/>
                </a:moveTo>
                <a:lnTo>
                  <a:pt x="0" y="0"/>
                </a:lnTo>
                <a:lnTo>
                  <a:pt x="895" y="6847292"/>
                </a:lnTo>
                <a:lnTo>
                  <a:pt x="159473" y="6847292"/>
                </a:lnTo>
                <a:lnTo>
                  <a:pt x="1219200" y="0"/>
                </a:lnTo>
                <a:close/>
              </a:path>
            </a:pathLst>
          </a:custGeom>
          <a:solidFill>
            <a:srgbClr val="20265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23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069" y="1"/>
            <a:ext cx="837253" cy="801278"/>
          </a:xfrm>
          <a:prstGeom prst="rect">
            <a:avLst/>
          </a:prstGeom>
        </p:spPr>
      </p:pic>
      <p:grpSp>
        <p:nvGrpSpPr>
          <p:cNvPr id="2" name="Groupe 6"/>
          <p:cNvGrpSpPr/>
          <p:nvPr/>
        </p:nvGrpSpPr>
        <p:grpSpPr>
          <a:xfrm>
            <a:off x="8380430" y="5759777"/>
            <a:ext cx="3925871" cy="1122036"/>
            <a:chOff x="8380429" y="5759777"/>
            <a:chExt cx="3925871" cy="1122036"/>
          </a:xfrm>
        </p:grpSpPr>
        <p:grpSp>
          <p:nvGrpSpPr>
            <p:cNvPr id="3" name="Groupe 3"/>
            <p:cNvGrpSpPr/>
            <p:nvPr/>
          </p:nvGrpSpPr>
          <p:grpSpPr>
            <a:xfrm>
              <a:off x="8380429" y="5759777"/>
              <a:ext cx="3925871" cy="1122036"/>
              <a:chOff x="8380429" y="5759777"/>
              <a:chExt cx="3925871" cy="1122036"/>
            </a:xfrm>
          </p:grpSpPr>
          <p:sp>
            <p:nvSpPr>
              <p:cNvPr id="4107" name="Forme libre : forme 17">
                <a:extLst>
                  <a:ext uri="{FF2B5EF4-FFF2-40B4-BE49-F238E27FC236}">
                    <a16:creationId xmlns:a16="http://schemas.microsoft.com/office/drawing/2014/main" xmlns="" id="{E6D731C2-7AC7-4BC4-91B8-FF1982ACB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0429" y="5759777"/>
                <a:ext cx="3840146" cy="1122036"/>
              </a:xfrm>
              <a:custGeom>
                <a:avLst/>
                <a:gdLst>
                  <a:gd name="T0" fmla="*/ 1234330 w 3173463"/>
                  <a:gd name="T1" fmla="*/ 0 h 1151114"/>
                  <a:gd name="T2" fmla="*/ 0 w 3173463"/>
                  <a:gd name="T3" fmla="*/ 595876 h 1151114"/>
                  <a:gd name="T4" fmla="*/ 1234331 w 3173463"/>
                  <a:gd name="T5" fmla="*/ 592335 h 1151114"/>
                  <a:gd name="T6" fmla="*/ 1234330 w 3173463"/>
                  <a:gd name="T7" fmla="*/ 0 h 115111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73463" h="1151114">
                    <a:moveTo>
                      <a:pt x="3173460" y="0"/>
                    </a:moveTo>
                    <a:lnTo>
                      <a:pt x="0" y="1151114"/>
                    </a:lnTo>
                    <a:lnTo>
                      <a:pt x="3173463" y="1144274"/>
                    </a:lnTo>
                    <a:cubicBezTo>
                      <a:pt x="3173463" y="786335"/>
                      <a:pt x="3173460" y="357939"/>
                      <a:pt x="3173460" y="0"/>
                    </a:cubicBezTo>
                    <a:close/>
                  </a:path>
                </a:pathLst>
              </a:custGeom>
              <a:solidFill>
                <a:srgbClr val="2026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237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fr-FR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108" name="ZoneTexte 24">
                <a:extLst>
                  <a:ext uri="{FF2B5EF4-FFF2-40B4-BE49-F238E27FC236}">
                    <a16:creationId xmlns:a16="http://schemas.microsoft.com/office/drawing/2014/main" xmlns="" id="{5F16DDFF-0DC5-4296-B09B-DD6CF1D2DA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69713" y="6445250"/>
                <a:ext cx="636587" cy="246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9pPr>
              </a:lstStyle>
              <a:p>
                <a:pPr eaLnBrk="1" hangingPunct="1"/>
                <a:fld id="{31451418-42A9-4561-A85D-1060EC5272AD}" type="slidenum">
                  <a:rPr lang="fr-FR" altLang="fr-FR" sz="1000">
                    <a:solidFill>
                      <a:schemeClr val="bg1"/>
                    </a:solidFill>
                    <a:latin typeface="Calibri" panose="020F0502020204030204" pitchFamily="34" charset="0"/>
                  </a:rPr>
                  <a:pPr eaLnBrk="1" hangingPunct="1"/>
                  <a:t>13</a:t>
                </a:fld>
                <a:endParaRPr lang="fr-FR" altLang="fr-FR" sz="10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10" name="ZoneTexte 26">
                <a:hlinkClick r:id="rId5"/>
                <a:extLst>
                  <a:ext uri="{FF2B5EF4-FFF2-40B4-BE49-F238E27FC236}">
                    <a16:creationId xmlns:a16="http://schemas.microsoft.com/office/drawing/2014/main" xmlns="" id="{B9FCDEDF-CF17-4FBF-B638-43452198FB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94338" y="6445250"/>
                <a:ext cx="2375375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Ins="1800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9pPr>
              </a:lstStyle>
              <a:p>
                <a:pPr algn="r" eaLnBrk="1" hangingPunct="1"/>
                <a:r>
                  <a:rPr lang="fr-FR" altLang="fr-FR" sz="10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canoe-nouvelle-aquitaine.fr</a:t>
                </a:r>
                <a:endParaRPr lang="fr-FR" altLang="fr-FR" sz="10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xmlns="" id="{071481F0-9FA8-43F4-A9E0-A1783DDE8101}"/>
                </a:ext>
              </a:extLst>
            </p:cNvPr>
            <p:cNvCxnSpPr>
              <a:cxnSpLocks/>
            </p:cNvCxnSpPr>
            <p:nvPr/>
          </p:nvCxnSpPr>
          <p:spPr>
            <a:xfrm>
              <a:off x="11669713" y="6510338"/>
              <a:ext cx="3175" cy="12223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ZoneTexte 10">
            <a:extLst>
              <a:ext uri="{FF2B5EF4-FFF2-40B4-BE49-F238E27FC236}">
                <a16:creationId xmlns="" xmlns:a16="http://schemas.microsoft.com/office/drawing/2014/main" id="{98999CDA-356F-A543-B763-57389C344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065" y="300590"/>
            <a:ext cx="34739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9pPr>
          </a:lstStyle>
          <a:p>
            <a:pPr marL="342900" indent="-342900" eaLnBrk="1" hangingPunct="1"/>
            <a:r>
              <a:rPr lang="fr-FR" altLang="fr-FR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Points divers</a:t>
            </a:r>
            <a:endParaRPr lang="fr-FR" altLang="fr-FR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Graphique 24">
            <a:extLst>
              <a:ext uri="{FF2B5EF4-FFF2-40B4-BE49-F238E27FC236}">
                <a16:creationId xmlns:a16="http://schemas.microsoft.com/office/drawing/2014/main" xmlns="" id="{5884C746-F7D2-413D-9291-6FF05D720181}"/>
              </a:ext>
            </a:extLst>
          </p:cNvPr>
          <p:cNvSpPr>
            <a:spLocks/>
          </p:cNvSpPr>
          <p:nvPr/>
        </p:nvSpPr>
        <p:spPr bwMode="auto">
          <a:xfrm>
            <a:off x="8112125" y="-76201"/>
            <a:ext cx="4079875" cy="6934201"/>
          </a:xfrm>
          <a:custGeom>
            <a:avLst/>
            <a:gdLst>
              <a:gd name="T0" fmla="*/ 1385612 w 7000516"/>
              <a:gd name="T1" fmla="*/ 6934746 h 6933656"/>
              <a:gd name="T2" fmla="*/ 1385066 w 7000516"/>
              <a:gd name="T3" fmla="*/ 0 h 6933656"/>
              <a:gd name="T4" fmla="*/ 1199430 w 7000516"/>
              <a:gd name="T5" fmla="*/ 7004 h 6933656"/>
              <a:gd name="T6" fmla="*/ 0 w 7000516"/>
              <a:gd name="T7" fmla="*/ 6919430 h 6933656"/>
              <a:gd name="T8" fmla="*/ 1385612 w 7000516"/>
              <a:gd name="T9" fmla="*/ 6934746 h 69336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00516" h="6933656">
                <a:moveTo>
                  <a:pt x="7000516" y="6933656"/>
                </a:moveTo>
                <a:cubicBezTo>
                  <a:pt x="6990598" y="6933505"/>
                  <a:pt x="6988622" y="9676"/>
                  <a:pt x="6997754" y="0"/>
                </a:cubicBezTo>
                <a:lnTo>
                  <a:pt x="6059870" y="7002"/>
                </a:lnTo>
                <a:lnTo>
                  <a:pt x="0" y="6918342"/>
                </a:lnTo>
                <a:lnTo>
                  <a:pt x="7000516" y="6933656"/>
                </a:lnTo>
                <a:close/>
              </a:path>
            </a:pathLst>
          </a:custGeom>
          <a:solidFill>
            <a:srgbClr val="20265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688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xmlns="" id="{AE8B5F71-D43D-46FA-AE00-FF0D3A640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4551" y="4960050"/>
            <a:ext cx="3721021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9pPr>
          </a:lstStyle>
          <a:p>
            <a:pPr eaLnBrk="1" hangingPunct="1">
              <a:lnSpc>
                <a:spcPts val="9000"/>
              </a:lnSpc>
            </a:pPr>
            <a:r>
              <a:rPr lang="fr-FR" altLang="fr-FR" sz="6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Merci</a:t>
            </a:r>
            <a:endParaRPr lang="fr-FR" altLang="fr-FR" sz="6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orme libre : forme 39">
            <a:extLst>
              <a:ext uri="{FF2B5EF4-FFF2-40B4-BE49-F238E27FC236}">
                <a16:creationId xmlns:a16="http://schemas.microsoft.com/office/drawing/2014/main" xmlns="" id="{97FEB41C-722F-4D9D-9648-EFA6B427C4C8}"/>
              </a:ext>
            </a:extLst>
          </p:cNvPr>
          <p:cNvSpPr>
            <a:spLocks/>
          </p:cNvSpPr>
          <p:nvPr/>
        </p:nvSpPr>
        <p:spPr bwMode="auto">
          <a:xfrm>
            <a:off x="-14288" y="-26988"/>
            <a:ext cx="1136078" cy="6911976"/>
          </a:xfrm>
          <a:custGeom>
            <a:avLst/>
            <a:gdLst>
              <a:gd name="T0" fmla="*/ 482871 w 1219199"/>
              <a:gd name="T1" fmla="*/ 0 h 6847291"/>
              <a:gd name="T2" fmla="*/ 0 w 1219199"/>
              <a:gd name="T3" fmla="*/ 0 h 6847291"/>
              <a:gd name="T4" fmla="*/ 354 w 1219199"/>
              <a:gd name="T5" fmla="*/ 7044565 h 6847291"/>
              <a:gd name="T6" fmla="*/ 63160 w 1219199"/>
              <a:gd name="T7" fmla="*/ 7044565 h 684729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9199" h="6847291">
                <a:moveTo>
                  <a:pt x="1219200" y="0"/>
                </a:moveTo>
                <a:lnTo>
                  <a:pt x="0" y="0"/>
                </a:lnTo>
                <a:lnTo>
                  <a:pt x="895" y="6847292"/>
                </a:lnTo>
                <a:lnTo>
                  <a:pt x="159473" y="6847292"/>
                </a:lnTo>
                <a:lnTo>
                  <a:pt x="1219200" y="0"/>
                </a:lnTo>
                <a:close/>
              </a:path>
            </a:pathLst>
          </a:custGeom>
          <a:solidFill>
            <a:srgbClr val="20265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23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069" y="1"/>
            <a:ext cx="837253" cy="801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33053" y="0"/>
            <a:ext cx="7988752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98" name="Graphique 24">
            <a:extLst>
              <a:ext uri="{FF2B5EF4-FFF2-40B4-BE49-F238E27FC236}">
                <a16:creationId xmlns:a16="http://schemas.microsoft.com/office/drawing/2014/main" xmlns="" id="{53B97804-F839-4B71-8C61-163ACF32A5FC}"/>
              </a:ext>
            </a:extLst>
          </p:cNvPr>
          <p:cNvSpPr>
            <a:spLocks/>
          </p:cNvSpPr>
          <p:nvPr/>
        </p:nvSpPr>
        <p:spPr bwMode="auto">
          <a:xfrm>
            <a:off x="3252103" y="0"/>
            <a:ext cx="2837849" cy="6858000"/>
          </a:xfrm>
          <a:custGeom>
            <a:avLst/>
            <a:gdLst>
              <a:gd name="T0" fmla="*/ 2761223 w 2794635"/>
              <a:gd name="T1" fmla="*/ 6856073 h 6858000"/>
              <a:gd name="T2" fmla="*/ 2793365 w 2794635"/>
              <a:gd name="T3" fmla="*/ 0 h 6858000"/>
              <a:gd name="T4" fmla="*/ 2272267 w 2794635"/>
              <a:gd name="T5" fmla="*/ 0 h 6858000"/>
              <a:gd name="T6" fmla="*/ 0 w 2794635"/>
              <a:gd name="T7" fmla="*/ 6858000 h 6858000"/>
              <a:gd name="T8" fmla="*/ 2761223 w 2794635"/>
              <a:gd name="T9" fmla="*/ 6856073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94635" h="6858000">
                <a:moveTo>
                  <a:pt x="2762479" y="6856073"/>
                </a:moveTo>
                <a:cubicBezTo>
                  <a:pt x="2752561" y="6855922"/>
                  <a:pt x="2785503" y="9676"/>
                  <a:pt x="2794635" y="0"/>
                </a:cubicBezTo>
                <a:lnTo>
                  <a:pt x="2273300" y="0"/>
                </a:lnTo>
                <a:lnTo>
                  <a:pt x="0" y="6858000"/>
                </a:lnTo>
                <a:lnTo>
                  <a:pt x="2762479" y="68560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688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111" name="Forme libre : forme 39">
            <a:extLst>
              <a:ext uri="{FF2B5EF4-FFF2-40B4-BE49-F238E27FC236}">
                <a16:creationId xmlns:a16="http://schemas.microsoft.com/office/drawing/2014/main" xmlns="" id="{97FEB41C-722F-4D9D-9648-EFA6B427C4C8}"/>
              </a:ext>
            </a:extLst>
          </p:cNvPr>
          <p:cNvSpPr>
            <a:spLocks/>
          </p:cNvSpPr>
          <p:nvPr/>
        </p:nvSpPr>
        <p:spPr bwMode="auto">
          <a:xfrm>
            <a:off x="-14288" y="-26988"/>
            <a:ext cx="1136078" cy="6911976"/>
          </a:xfrm>
          <a:custGeom>
            <a:avLst/>
            <a:gdLst>
              <a:gd name="T0" fmla="*/ 482871 w 1219199"/>
              <a:gd name="T1" fmla="*/ 0 h 6847291"/>
              <a:gd name="T2" fmla="*/ 0 w 1219199"/>
              <a:gd name="T3" fmla="*/ 0 h 6847291"/>
              <a:gd name="T4" fmla="*/ 354 w 1219199"/>
              <a:gd name="T5" fmla="*/ 7044565 h 6847291"/>
              <a:gd name="T6" fmla="*/ 63160 w 1219199"/>
              <a:gd name="T7" fmla="*/ 7044565 h 684729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9199" h="6847291">
                <a:moveTo>
                  <a:pt x="1219200" y="0"/>
                </a:moveTo>
                <a:lnTo>
                  <a:pt x="0" y="0"/>
                </a:lnTo>
                <a:lnTo>
                  <a:pt x="895" y="6847292"/>
                </a:lnTo>
                <a:lnTo>
                  <a:pt x="159473" y="6847292"/>
                </a:lnTo>
                <a:lnTo>
                  <a:pt x="1219200" y="0"/>
                </a:lnTo>
                <a:close/>
              </a:path>
            </a:pathLst>
          </a:custGeom>
          <a:solidFill>
            <a:srgbClr val="20265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23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101" name="ZoneTexte 9">
            <a:extLst>
              <a:ext uri="{FF2B5EF4-FFF2-40B4-BE49-F238E27FC236}">
                <a16:creationId xmlns:a16="http://schemas.microsoft.com/office/drawing/2014/main" xmlns="" id="{5AD2E4F3-9ACC-496A-91F1-2849E7C78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8602" y="1617668"/>
            <a:ext cx="5933107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9pPr>
          </a:lstStyle>
          <a:p>
            <a:pPr marL="342900" lvl="0" indent="-342900" eaLnBrk="1" hangingPunct="1">
              <a:buFont typeface="+mj-lt"/>
              <a:buAutoNum type="arabicPeriod"/>
            </a:pPr>
            <a:r>
              <a:rPr lang="fr-FR" altLang="fr-FR" sz="20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Assemblée Générale 2024</a:t>
            </a:r>
          </a:p>
          <a:p>
            <a:pPr marL="342900" lvl="0" indent="-342900" eaLnBrk="1" hangingPunct="1">
              <a:buFont typeface="+mj-lt"/>
              <a:buAutoNum type="arabicPeriod"/>
            </a:pPr>
            <a:endParaRPr lang="fr-FR" altLang="fr-FR" sz="20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eaLnBrk="1" hangingPunct="1">
              <a:buFont typeface="+mj-lt"/>
              <a:buAutoNum type="arabicPeriod"/>
            </a:pPr>
            <a:r>
              <a:rPr lang="fr-FR" altLang="fr-FR" sz="20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Bilans actions (</a:t>
            </a:r>
            <a:r>
              <a:rPr lang="fr-FR" altLang="fr-FR" sz="2000" dirty="0" err="1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Handi</a:t>
            </a:r>
            <a:r>
              <a:rPr lang="fr-FR" altLang="fr-FR" sz="20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., Manif., Sport santé, etc..)</a:t>
            </a:r>
          </a:p>
          <a:p>
            <a:pPr marL="342900" lvl="0" indent="-342900" eaLnBrk="1" hangingPunct="1">
              <a:buFont typeface="+mj-lt"/>
              <a:buAutoNum type="arabicPeriod"/>
            </a:pPr>
            <a:endParaRPr lang="fr-FR" altLang="fr-FR" sz="20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eaLnBrk="1" hangingPunct="1">
              <a:buFont typeface="+mj-lt"/>
              <a:buAutoNum type="arabicPeriod"/>
            </a:pPr>
            <a:r>
              <a:rPr lang="fr-FR" altLang="fr-FR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Vente </a:t>
            </a:r>
            <a:r>
              <a:rPr lang="fr-FR" altLang="fr-FR" sz="20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 prêt du </a:t>
            </a:r>
            <a:r>
              <a:rPr lang="fr-FR" altLang="fr-FR" sz="2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matériel du CRCKNA </a:t>
            </a:r>
            <a:endParaRPr lang="fr-FR" altLang="fr-FR" sz="2000" dirty="0" smtClean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+mj-lt"/>
              <a:buAutoNum type="arabicPeriod"/>
            </a:pPr>
            <a:endParaRPr lang="fr-FR" altLang="fr-FR" sz="2000" dirty="0" smtClean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+mj-lt"/>
              <a:buAutoNum type="arabicPeriod"/>
            </a:pPr>
            <a:r>
              <a:rPr lang="fr-FR" altLang="fr-FR" sz="20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Délégués VSS</a:t>
            </a:r>
          </a:p>
          <a:p>
            <a:pPr marL="342900" indent="-342900" eaLnBrk="1" hangingPunct="1">
              <a:buFont typeface="+mj-lt"/>
              <a:buAutoNum type="arabicPeriod"/>
            </a:pPr>
            <a:endParaRPr lang="fr-FR" altLang="fr-FR" sz="20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+mj-lt"/>
              <a:buAutoNum type="arabicPeriod"/>
            </a:pPr>
            <a:r>
              <a:rPr lang="fr-FR" altLang="fr-FR" sz="20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Bail des </a:t>
            </a:r>
            <a:r>
              <a:rPr lang="fr-FR" altLang="fr-FR" sz="2000" dirty="0" err="1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Eyzies</a:t>
            </a:r>
            <a:endParaRPr lang="fr-FR" altLang="fr-FR" sz="2000" dirty="0" smtClean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+mj-lt"/>
              <a:buAutoNum type="arabicPeriod"/>
            </a:pPr>
            <a:endParaRPr lang="fr-FR" altLang="fr-FR" sz="20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+mj-lt"/>
              <a:buAutoNum type="arabicPeriod"/>
            </a:pPr>
            <a:r>
              <a:rPr lang="fr-FR" altLang="fr-FR" sz="20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Point Budgétaire</a:t>
            </a:r>
          </a:p>
          <a:p>
            <a:pPr marL="342900" indent="-342900" eaLnBrk="1" hangingPunct="1">
              <a:buFont typeface="+mj-lt"/>
              <a:buAutoNum type="arabicPeriod"/>
            </a:pPr>
            <a:endParaRPr lang="fr-FR" altLang="fr-FR" sz="20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+mj-lt"/>
              <a:buAutoNum type="arabicPeriod"/>
            </a:pPr>
            <a:r>
              <a:rPr lang="fr-FR" altLang="fr-FR" sz="20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Perspective 2024 (Stages, formations, PSF, etc..)</a:t>
            </a:r>
          </a:p>
          <a:p>
            <a:pPr marL="342900" indent="-342900" eaLnBrk="1" hangingPunct="1">
              <a:buFont typeface="+mj-lt"/>
              <a:buAutoNum type="arabicPeriod"/>
            </a:pPr>
            <a:endParaRPr lang="fr-FR" altLang="fr-FR" sz="2000" dirty="0" smtClean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buFont typeface="+mj-lt"/>
              <a:buAutoNum type="arabicPeriod"/>
            </a:pPr>
            <a:r>
              <a:rPr lang="fr-FR" altLang="fr-FR" sz="20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Points divers</a:t>
            </a:r>
          </a:p>
          <a:p>
            <a:pPr eaLnBrk="1" hangingPunct="1"/>
            <a:endParaRPr lang="fr-FR" altLang="fr-FR" sz="20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xmlns="" id="{93A6ED27-7171-4A4C-8FF4-24FE5658D8A1}"/>
              </a:ext>
            </a:extLst>
          </p:cNvPr>
          <p:cNvSpPr/>
          <p:nvPr/>
        </p:nvSpPr>
        <p:spPr>
          <a:xfrm>
            <a:off x="4148288" y="1447174"/>
            <a:ext cx="1705323" cy="1597684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9" name="ZoneTexte 10">
            <a:extLst>
              <a:ext uri="{FF2B5EF4-FFF2-40B4-BE49-F238E27FC236}">
                <a16:creationId xmlns:a16="http://schemas.microsoft.com/office/drawing/2014/main" xmlns="" id="{98999CDA-356F-A543-B763-57389C344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933" y="722313"/>
            <a:ext cx="47910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9pPr>
          </a:lstStyle>
          <a:p>
            <a:pPr eaLnBrk="1" hangingPunct="1"/>
            <a:r>
              <a:rPr lang="fr-FR" altLang="fr-FR" sz="3000" b="1" dirty="0" smtClean="0">
                <a:solidFill>
                  <a:srgbClr val="20265B"/>
                </a:solidFill>
                <a:latin typeface="Calibri" panose="020F0502020204030204" pitchFamily="34" charset="0"/>
              </a:rPr>
              <a:t>Ordre du jour</a:t>
            </a:r>
            <a:endParaRPr lang="fr-FR" altLang="fr-FR" sz="3000" b="1" dirty="0">
              <a:latin typeface="Calibri" panose="020F0502020204030204" pitchFamily="34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xmlns="" id="{93A6ED27-7171-4A4C-8FF4-24FE5658D8A1}"/>
              </a:ext>
            </a:extLst>
          </p:cNvPr>
          <p:cNvSpPr/>
          <p:nvPr/>
        </p:nvSpPr>
        <p:spPr>
          <a:xfrm>
            <a:off x="2968776" y="4421188"/>
            <a:ext cx="1705323" cy="1597684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100" dirty="0">
              <a:solidFill>
                <a:schemeClr val="tx1"/>
              </a:solidFill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069" y="1"/>
            <a:ext cx="837253" cy="801278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8380430" y="5759777"/>
            <a:ext cx="3925871" cy="1122036"/>
            <a:chOff x="8380429" y="5759777"/>
            <a:chExt cx="3925871" cy="1122036"/>
          </a:xfrm>
        </p:grpSpPr>
        <p:grpSp>
          <p:nvGrpSpPr>
            <p:cNvPr id="4" name="Groupe 3"/>
            <p:cNvGrpSpPr/>
            <p:nvPr/>
          </p:nvGrpSpPr>
          <p:grpSpPr>
            <a:xfrm>
              <a:off x="8380429" y="5759777"/>
              <a:ext cx="3925871" cy="1122036"/>
              <a:chOff x="8380429" y="5759777"/>
              <a:chExt cx="3925871" cy="1122036"/>
            </a:xfrm>
          </p:grpSpPr>
          <p:sp>
            <p:nvSpPr>
              <p:cNvPr id="4107" name="Forme libre : forme 17">
                <a:extLst>
                  <a:ext uri="{FF2B5EF4-FFF2-40B4-BE49-F238E27FC236}">
                    <a16:creationId xmlns:a16="http://schemas.microsoft.com/office/drawing/2014/main" xmlns="" id="{E6D731C2-7AC7-4BC4-91B8-FF1982ACB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0429" y="5759777"/>
                <a:ext cx="3840146" cy="1122036"/>
              </a:xfrm>
              <a:custGeom>
                <a:avLst/>
                <a:gdLst>
                  <a:gd name="T0" fmla="*/ 1234330 w 3173463"/>
                  <a:gd name="T1" fmla="*/ 0 h 1151114"/>
                  <a:gd name="T2" fmla="*/ 0 w 3173463"/>
                  <a:gd name="T3" fmla="*/ 595876 h 1151114"/>
                  <a:gd name="T4" fmla="*/ 1234331 w 3173463"/>
                  <a:gd name="T5" fmla="*/ 592335 h 1151114"/>
                  <a:gd name="T6" fmla="*/ 1234330 w 3173463"/>
                  <a:gd name="T7" fmla="*/ 0 h 115111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73463" h="1151114">
                    <a:moveTo>
                      <a:pt x="3173460" y="0"/>
                    </a:moveTo>
                    <a:lnTo>
                      <a:pt x="0" y="1151114"/>
                    </a:lnTo>
                    <a:lnTo>
                      <a:pt x="3173463" y="1144274"/>
                    </a:lnTo>
                    <a:cubicBezTo>
                      <a:pt x="3173463" y="786335"/>
                      <a:pt x="3173460" y="357939"/>
                      <a:pt x="3173460" y="0"/>
                    </a:cubicBezTo>
                    <a:close/>
                  </a:path>
                </a:pathLst>
              </a:custGeom>
              <a:solidFill>
                <a:srgbClr val="2026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237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fr-FR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108" name="ZoneTexte 24">
                <a:extLst>
                  <a:ext uri="{FF2B5EF4-FFF2-40B4-BE49-F238E27FC236}">
                    <a16:creationId xmlns:a16="http://schemas.microsoft.com/office/drawing/2014/main" xmlns="" id="{5F16DDFF-0DC5-4296-B09B-DD6CF1D2DA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69713" y="6445250"/>
                <a:ext cx="636587" cy="246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9pPr>
              </a:lstStyle>
              <a:p>
                <a:pPr eaLnBrk="1" hangingPunct="1"/>
                <a:fld id="{31451418-42A9-4561-A85D-1060EC5272AD}" type="slidenum">
                  <a:rPr lang="fr-FR" altLang="fr-FR" sz="1000">
                    <a:solidFill>
                      <a:schemeClr val="bg1"/>
                    </a:solidFill>
                    <a:latin typeface="Calibri" panose="020F0502020204030204" pitchFamily="34" charset="0"/>
                  </a:rPr>
                  <a:pPr eaLnBrk="1" hangingPunct="1"/>
                  <a:t>2</a:t>
                </a:fld>
                <a:endParaRPr lang="fr-FR" altLang="fr-FR" sz="10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10" name="ZoneTexte 26">
                <a:hlinkClick r:id="rId7"/>
                <a:extLst>
                  <a:ext uri="{FF2B5EF4-FFF2-40B4-BE49-F238E27FC236}">
                    <a16:creationId xmlns:a16="http://schemas.microsoft.com/office/drawing/2014/main" xmlns="" id="{B9FCDEDF-CF17-4FBF-B638-43452198FB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94338" y="6445250"/>
                <a:ext cx="2375375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Ins="1800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9pPr>
              </a:lstStyle>
              <a:p>
                <a:pPr algn="r" eaLnBrk="1" hangingPunct="1"/>
                <a:r>
                  <a:rPr lang="fr-FR" altLang="fr-FR" sz="10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canoe-nouvelle-aquitaine.fr</a:t>
                </a:r>
                <a:endParaRPr lang="fr-FR" altLang="fr-FR" sz="10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xmlns="" id="{071481F0-9FA8-43F4-A9E0-A1783DDE8101}"/>
                </a:ext>
              </a:extLst>
            </p:cNvPr>
            <p:cNvCxnSpPr>
              <a:cxnSpLocks/>
            </p:cNvCxnSpPr>
            <p:nvPr/>
          </p:nvCxnSpPr>
          <p:spPr>
            <a:xfrm>
              <a:off x="11669713" y="6510338"/>
              <a:ext cx="3175" cy="12223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C0B82269-23AB-4C61-BF09-DCF4C68A2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012706" y="275412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3427" y="-26988"/>
            <a:ext cx="5440639" cy="6858000"/>
          </a:xfrm>
          <a:prstGeom prst="rect">
            <a:avLst/>
          </a:prstGeom>
        </p:spPr>
      </p:pic>
      <p:sp>
        <p:nvSpPr>
          <p:cNvPr id="18" name="Graphique 24">
            <a:extLst>
              <a:ext uri="{FF2B5EF4-FFF2-40B4-BE49-F238E27FC236}">
                <a16:creationId xmlns:a16="http://schemas.microsoft.com/office/drawing/2014/main" xmlns="" id="{53B97804-F839-4B71-8C61-163ACF32A5FC}"/>
              </a:ext>
            </a:extLst>
          </p:cNvPr>
          <p:cNvSpPr>
            <a:spLocks/>
          </p:cNvSpPr>
          <p:nvPr/>
        </p:nvSpPr>
        <p:spPr bwMode="auto">
          <a:xfrm>
            <a:off x="3189244" y="19050"/>
            <a:ext cx="2837849" cy="6858000"/>
          </a:xfrm>
          <a:custGeom>
            <a:avLst/>
            <a:gdLst>
              <a:gd name="T0" fmla="*/ 2761223 w 2794635"/>
              <a:gd name="T1" fmla="*/ 6856073 h 6858000"/>
              <a:gd name="T2" fmla="*/ 2793365 w 2794635"/>
              <a:gd name="T3" fmla="*/ 0 h 6858000"/>
              <a:gd name="T4" fmla="*/ 2272267 w 2794635"/>
              <a:gd name="T5" fmla="*/ 0 h 6858000"/>
              <a:gd name="T6" fmla="*/ 0 w 2794635"/>
              <a:gd name="T7" fmla="*/ 6858000 h 6858000"/>
              <a:gd name="T8" fmla="*/ 2761223 w 2794635"/>
              <a:gd name="T9" fmla="*/ 6856073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94635" h="6858000">
                <a:moveTo>
                  <a:pt x="2762479" y="6856073"/>
                </a:moveTo>
                <a:cubicBezTo>
                  <a:pt x="2752561" y="6855922"/>
                  <a:pt x="2785503" y="9676"/>
                  <a:pt x="2794635" y="0"/>
                </a:cubicBezTo>
                <a:lnTo>
                  <a:pt x="2273300" y="0"/>
                </a:lnTo>
                <a:lnTo>
                  <a:pt x="0" y="6858000"/>
                </a:lnTo>
                <a:lnTo>
                  <a:pt x="2762479" y="68560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688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33053" y="0"/>
            <a:ext cx="7988752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98" name="Graphique 24">
            <a:extLst>
              <a:ext uri="{FF2B5EF4-FFF2-40B4-BE49-F238E27FC236}">
                <a16:creationId xmlns:a16="http://schemas.microsoft.com/office/drawing/2014/main" xmlns="" id="{53B97804-F839-4B71-8C61-163ACF32A5FC}"/>
              </a:ext>
            </a:extLst>
          </p:cNvPr>
          <p:cNvSpPr>
            <a:spLocks/>
          </p:cNvSpPr>
          <p:nvPr/>
        </p:nvSpPr>
        <p:spPr bwMode="auto">
          <a:xfrm>
            <a:off x="3252103" y="0"/>
            <a:ext cx="2837849" cy="6858000"/>
          </a:xfrm>
          <a:custGeom>
            <a:avLst/>
            <a:gdLst>
              <a:gd name="T0" fmla="*/ 2761223 w 2794635"/>
              <a:gd name="T1" fmla="*/ 6856073 h 6858000"/>
              <a:gd name="T2" fmla="*/ 2793365 w 2794635"/>
              <a:gd name="T3" fmla="*/ 0 h 6858000"/>
              <a:gd name="T4" fmla="*/ 2272267 w 2794635"/>
              <a:gd name="T5" fmla="*/ 0 h 6858000"/>
              <a:gd name="T6" fmla="*/ 0 w 2794635"/>
              <a:gd name="T7" fmla="*/ 6858000 h 6858000"/>
              <a:gd name="T8" fmla="*/ 2761223 w 2794635"/>
              <a:gd name="T9" fmla="*/ 6856073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94635" h="6858000">
                <a:moveTo>
                  <a:pt x="2762479" y="6856073"/>
                </a:moveTo>
                <a:cubicBezTo>
                  <a:pt x="2752561" y="6855922"/>
                  <a:pt x="2785503" y="9676"/>
                  <a:pt x="2794635" y="0"/>
                </a:cubicBezTo>
                <a:lnTo>
                  <a:pt x="2273300" y="0"/>
                </a:lnTo>
                <a:lnTo>
                  <a:pt x="0" y="6858000"/>
                </a:lnTo>
                <a:lnTo>
                  <a:pt x="2762479" y="68560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688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111" name="Forme libre : forme 39">
            <a:extLst>
              <a:ext uri="{FF2B5EF4-FFF2-40B4-BE49-F238E27FC236}">
                <a16:creationId xmlns:a16="http://schemas.microsoft.com/office/drawing/2014/main" xmlns="" id="{97FEB41C-722F-4D9D-9648-EFA6B427C4C8}"/>
              </a:ext>
            </a:extLst>
          </p:cNvPr>
          <p:cNvSpPr>
            <a:spLocks/>
          </p:cNvSpPr>
          <p:nvPr/>
        </p:nvSpPr>
        <p:spPr bwMode="auto">
          <a:xfrm>
            <a:off x="-14288" y="-26988"/>
            <a:ext cx="1136078" cy="6911976"/>
          </a:xfrm>
          <a:custGeom>
            <a:avLst/>
            <a:gdLst>
              <a:gd name="T0" fmla="*/ 482871 w 1219199"/>
              <a:gd name="T1" fmla="*/ 0 h 6847291"/>
              <a:gd name="T2" fmla="*/ 0 w 1219199"/>
              <a:gd name="T3" fmla="*/ 0 h 6847291"/>
              <a:gd name="T4" fmla="*/ 354 w 1219199"/>
              <a:gd name="T5" fmla="*/ 7044565 h 6847291"/>
              <a:gd name="T6" fmla="*/ 63160 w 1219199"/>
              <a:gd name="T7" fmla="*/ 7044565 h 684729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9199" h="6847291">
                <a:moveTo>
                  <a:pt x="1219200" y="0"/>
                </a:moveTo>
                <a:lnTo>
                  <a:pt x="0" y="0"/>
                </a:lnTo>
                <a:lnTo>
                  <a:pt x="895" y="6847292"/>
                </a:lnTo>
                <a:lnTo>
                  <a:pt x="159473" y="6847292"/>
                </a:lnTo>
                <a:lnTo>
                  <a:pt x="1219200" y="0"/>
                </a:lnTo>
                <a:close/>
              </a:path>
            </a:pathLst>
          </a:custGeom>
          <a:solidFill>
            <a:srgbClr val="20265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23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069" y="1"/>
            <a:ext cx="837253" cy="801278"/>
          </a:xfrm>
          <a:prstGeom prst="rect">
            <a:avLst/>
          </a:prstGeom>
        </p:spPr>
      </p:pic>
      <p:grpSp>
        <p:nvGrpSpPr>
          <p:cNvPr id="2" name="Groupe 6"/>
          <p:cNvGrpSpPr/>
          <p:nvPr/>
        </p:nvGrpSpPr>
        <p:grpSpPr>
          <a:xfrm>
            <a:off x="8380430" y="5759777"/>
            <a:ext cx="3925871" cy="1122036"/>
            <a:chOff x="8380429" y="5759777"/>
            <a:chExt cx="3925871" cy="1122036"/>
          </a:xfrm>
        </p:grpSpPr>
        <p:grpSp>
          <p:nvGrpSpPr>
            <p:cNvPr id="3" name="Groupe 3"/>
            <p:cNvGrpSpPr/>
            <p:nvPr/>
          </p:nvGrpSpPr>
          <p:grpSpPr>
            <a:xfrm>
              <a:off x="8380429" y="5759777"/>
              <a:ext cx="3925871" cy="1122036"/>
              <a:chOff x="8380429" y="5759777"/>
              <a:chExt cx="3925871" cy="1122036"/>
            </a:xfrm>
          </p:grpSpPr>
          <p:sp>
            <p:nvSpPr>
              <p:cNvPr id="4107" name="Forme libre : forme 17">
                <a:extLst>
                  <a:ext uri="{FF2B5EF4-FFF2-40B4-BE49-F238E27FC236}">
                    <a16:creationId xmlns:a16="http://schemas.microsoft.com/office/drawing/2014/main" xmlns="" id="{E6D731C2-7AC7-4BC4-91B8-FF1982ACB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0429" y="5759777"/>
                <a:ext cx="3840146" cy="1122036"/>
              </a:xfrm>
              <a:custGeom>
                <a:avLst/>
                <a:gdLst>
                  <a:gd name="T0" fmla="*/ 1234330 w 3173463"/>
                  <a:gd name="T1" fmla="*/ 0 h 1151114"/>
                  <a:gd name="T2" fmla="*/ 0 w 3173463"/>
                  <a:gd name="T3" fmla="*/ 595876 h 1151114"/>
                  <a:gd name="T4" fmla="*/ 1234331 w 3173463"/>
                  <a:gd name="T5" fmla="*/ 592335 h 1151114"/>
                  <a:gd name="T6" fmla="*/ 1234330 w 3173463"/>
                  <a:gd name="T7" fmla="*/ 0 h 115111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73463" h="1151114">
                    <a:moveTo>
                      <a:pt x="3173460" y="0"/>
                    </a:moveTo>
                    <a:lnTo>
                      <a:pt x="0" y="1151114"/>
                    </a:lnTo>
                    <a:lnTo>
                      <a:pt x="3173463" y="1144274"/>
                    </a:lnTo>
                    <a:cubicBezTo>
                      <a:pt x="3173463" y="786335"/>
                      <a:pt x="3173460" y="357939"/>
                      <a:pt x="3173460" y="0"/>
                    </a:cubicBezTo>
                    <a:close/>
                  </a:path>
                </a:pathLst>
              </a:custGeom>
              <a:solidFill>
                <a:srgbClr val="2026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237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fr-FR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108" name="ZoneTexte 24">
                <a:extLst>
                  <a:ext uri="{FF2B5EF4-FFF2-40B4-BE49-F238E27FC236}">
                    <a16:creationId xmlns:a16="http://schemas.microsoft.com/office/drawing/2014/main" xmlns="" id="{5F16DDFF-0DC5-4296-B09B-DD6CF1D2DA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69713" y="6445250"/>
                <a:ext cx="636587" cy="246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9pPr>
              </a:lstStyle>
              <a:p>
                <a:pPr eaLnBrk="1" hangingPunct="1"/>
                <a:fld id="{31451418-42A9-4561-A85D-1060EC5272AD}" type="slidenum">
                  <a:rPr lang="fr-FR" altLang="fr-FR" sz="1000">
                    <a:solidFill>
                      <a:schemeClr val="bg1"/>
                    </a:solidFill>
                    <a:latin typeface="Calibri" panose="020F0502020204030204" pitchFamily="34" charset="0"/>
                  </a:rPr>
                  <a:pPr eaLnBrk="1" hangingPunct="1"/>
                  <a:t>3</a:t>
                </a:fld>
                <a:endParaRPr lang="fr-FR" altLang="fr-FR" sz="10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10" name="ZoneTexte 26">
                <a:hlinkClick r:id="rId5"/>
                <a:extLst>
                  <a:ext uri="{FF2B5EF4-FFF2-40B4-BE49-F238E27FC236}">
                    <a16:creationId xmlns:a16="http://schemas.microsoft.com/office/drawing/2014/main" xmlns="" id="{B9FCDEDF-CF17-4FBF-B638-43452198FB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94338" y="6445250"/>
                <a:ext cx="2375375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Ins="1800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9pPr>
              </a:lstStyle>
              <a:p>
                <a:pPr algn="r" eaLnBrk="1" hangingPunct="1"/>
                <a:r>
                  <a:rPr lang="fr-FR" altLang="fr-FR" sz="10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canoe-nouvelle-aquitaine.fr</a:t>
                </a:r>
                <a:endParaRPr lang="fr-FR" altLang="fr-FR" sz="10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xmlns="" id="{071481F0-9FA8-43F4-A9E0-A1783DDE8101}"/>
                </a:ext>
              </a:extLst>
            </p:cNvPr>
            <p:cNvCxnSpPr>
              <a:cxnSpLocks/>
            </p:cNvCxnSpPr>
            <p:nvPr/>
          </p:nvCxnSpPr>
          <p:spPr>
            <a:xfrm>
              <a:off x="11669713" y="6510338"/>
              <a:ext cx="3175" cy="12223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/>
          <p:cNvSpPr/>
          <p:nvPr/>
        </p:nvSpPr>
        <p:spPr>
          <a:xfrm>
            <a:off x="1070113" y="531603"/>
            <a:ext cx="3969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eaLnBrk="1" hangingPunct="1"/>
            <a:r>
              <a:rPr lang="fr-FR" altLang="fr-F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fr-F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 CRCKNA</a:t>
            </a:r>
            <a:endParaRPr lang="fr-FR" altLang="fr-FR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983357" y="1828800"/>
            <a:ext cx="58740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AG Extraordinaire FFCK le 9 décembre (vote statut)</a:t>
            </a:r>
          </a:p>
          <a:p>
            <a:endParaRPr lang="fr-FR" dirty="0" smtClean="0"/>
          </a:p>
          <a:p>
            <a:r>
              <a:rPr lang="fr-FR" dirty="0" smtClean="0"/>
              <a:t>Le samedi 9 mars au club de Bordeaux-Lac</a:t>
            </a:r>
          </a:p>
          <a:p>
            <a:endParaRPr lang="fr-FR" dirty="0"/>
          </a:p>
          <a:p>
            <a:r>
              <a:rPr lang="fr-FR" dirty="0" smtClean="0"/>
              <a:t>AG Elective FFCK mi décembre 2024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3427" y="-26988"/>
            <a:ext cx="5440639" cy="6858000"/>
          </a:xfrm>
          <a:prstGeom prst="rect">
            <a:avLst/>
          </a:prstGeom>
        </p:spPr>
      </p:pic>
      <p:sp>
        <p:nvSpPr>
          <p:cNvPr id="18" name="Graphique 24">
            <a:extLst>
              <a:ext uri="{FF2B5EF4-FFF2-40B4-BE49-F238E27FC236}">
                <a16:creationId xmlns:a16="http://schemas.microsoft.com/office/drawing/2014/main" xmlns="" id="{53B97804-F839-4B71-8C61-163ACF32A5FC}"/>
              </a:ext>
            </a:extLst>
          </p:cNvPr>
          <p:cNvSpPr>
            <a:spLocks/>
          </p:cNvSpPr>
          <p:nvPr/>
        </p:nvSpPr>
        <p:spPr bwMode="auto">
          <a:xfrm>
            <a:off x="3189244" y="19050"/>
            <a:ext cx="2837849" cy="6858000"/>
          </a:xfrm>
          <a:custGeom>
            <a:avLst/>
            <a:gdLst>
              <a:gd name="T0" fmla="*/ 2761223 w 2794635"/>
              <a:gd name="T1" fmla="*/ 6856073 h 6858000"/>
              <a:gd name="T2" fmla="*/ 2793365 w 2794635"/>
              <a:gd name="T3" fmla="*/ 0 h 6858000"/>
              <a:gd name="T4" fmla="*/ 2272267 w 2794635"/>
              <a:gd name="T5" fmla="*/ 0 h 6858000"/>
              <a:gd name="T6" fmla="*/ 0 w 2794635"/>
              <a:gd name="T7" fmla="*/ 6858000 h 6858000"/>
              <a:gd name="T8" fmla="*/ 2761223 w 2794635"/>
              <a:gd name="T9" fmla="*/ 6856073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94635" h="6858000">
                <a:moveTo>
                  <a:pt x="2762479" y="6856073"/>
                </a:moveTo>
                <a:cubicBezTo>
                  <a:pt x="2752561" y="6855922"/>
                  <a:pt x="2785503" y="9676"/>
                  <a:pt x="2794635" y="0"/>
                </a:cubicBezTo>
                <a:lnTo>
                  <a:pt x="2273300" y="0"/>
                </a:lnTo>
                <a:lnTo>
                  <a:pt x="0" y="6858000"/>
                </a:lnTo>
                <a:lnTo>
                  <a:pt x="2762479" y="68560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688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33053" y="0"/>
            <a:ext cx="7988752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98" name="Graphique 24">
            <a:extLst>
              <a:ext uri="{FF2B5EF4-FFF2-40B4-BE49-F238E27FC236}">
                <a16:creationId xmlns:a16="http://schemas.microsoft.com/office/drawing/2014/main" xmlns="" id="{53B97804-F839-4B71-8C61-163ACF32A5FC}"/>
              </a:ext>
            </a:extLst>
          </p:cNvPr>
          <p:cNvSpPr>
            <a:spLocks/>
          </p:cNvSpPr>
          <p:nvPr/>
        </p:nvSpPr>
        <p:spPr bwMode="auto">
          <a:xfrm>
            <a:off x="3252103" y="0"/>
            <a:ext cx="2837849" cy="6858000"/>
          </a:xfrm>
          <a:custGeom>
            <a:avLst/>
            <a:gdLst>
              <a:gd name="T0" fmla="*/ 2761223 w 2794635"/>
              <a:gd name="T1" fmla="*/ 6856073 h 6858000"/>
              <a:gd name="T2" fmla="*/ 2793365 w 2794635"/>
              <a:gd name="T3" fmla="*/ 0 h 6858000"/>
              <a:gd name="T4" fmla="*/ 2272267 w 2794635"/>
              <a:gd name="T5" fmla="*/ 0 h 6858000"/>
              <a:gd name="T6" fmla="*/ 0 w 2794635"/>
              <a:gd name="T7" fmla="*/ 6858000 h 6858000"/>
              <a:gd name="T8" fmla="*/ 2761223 w 2794635"/>
              <a:gd name="T9" fmla="*/ 6856073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94635" h="6858000">
                <a:moveTo>
                  <a:pt x="2762479" y="6856073"/>
                </a:moveTo>
                <a:cubicBezTo>
                  <a:pt x="2752561" y="6855922"/>
                  <a:pt x="2785503" y="9676"/>
                  <a:pt x="2794635" y="0"/>
                </a:cubicBezTo>
                <a:lnTo>
                  <a:pt x="2273300" y="0"/>
                </a:lnTo>
                <a:lnTo>
                  <a:pt x="0" y="6858000"/>
                </a:lnTo>
                <a:lnTo>
                  <a:pt x="2762479" y="68560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688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111" name="Forme libre : forme 39">
            <a:extLst>
              <a:ext uri="{FF2B5EF4-FFF2-40B4-BE49-F238E27FC236}">
                <a16:creationId xmlns:a16="http://schemas.microsoft.com/office/drawing/2014/main" xmlns="" id="{97FEB41C-722F-4D9D-9648-EFA6B427C4C8}"/>
              </a:ext>
            </a:extLst>
          </p:cNvPr>
          <p:cNvSpPr>
            <a:spLocks/>
          </p:cNvSpPr>
          <p:nvPr/>
        </p:nvSpPr>
        <p:spPr bwMode="auto">
          <a:xfrm>
            <a:off x="-14288" y="-26988"/>
            <a:ext cx="1136078" cy="6911976"/>
          </a:xfrm>
          <a:custGeom>
            <a:avLst/>
            <a:gdLst>
              <a:gd name="T0" fmla="*/ 482871 w 1219199"/>
              <a:gd name="T1" fmla="*/ 0 h 6847291"/>
              <a:gd name="T2" fmla="*/ 0 w 1219199"/>
              <a:gd name="T3" fmla="*/ 0 h 6847291"/>
              <a:gd name="T4" fmla="*/ 354 w 1219199"/>
              <a:gd name="T5" fmla="*/ 7044565 h 6847291"/>
              <a:gd name="T6" fmla="*/ 63160 w 1219199"/>
              <a:gd name="T7" fmla="*/ 7044565 h 684729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9199" h="6847291">
                <a:moveTo>
                  <a:pt x="1219200" y="0"/>
                </a:moveTo>
                <a:lnTo>
                  <a:pt x="0" y="0"/>
                </a:lnTo>
                <a:lnTo>
                  <a:pt x="895" y="6847292"/>
                </a:lnTo>
                <a:lnTo>
                  <a:pt x="159473" y="6847292"/>
                </a:lnTo>
                <a:lnTo>
                  <a:pt x="1219200" y="0"/>
                </a:lnTo>
                <a:close/>
              </a:path>
            </a:pathLst>
          </a:custGeom>
          <a:solidFill>
            <a:srgbClr val="20265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23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069" y="1"/>
            <a:ext cx="837253" cy="801278"/>
          </a:xfrm>
          <a:prstGeom prst="rect">
            <a:avLst/>
          </a:prstGeom>
        </p:spPr>
      </p:pic>
      <p:grpSp>
        <p:nvGrpSpPr>
          <p:cNvPr id="2" name="Groupe 6"/>
          <p:cNvGrpSpPr/>
          <p:nvPr/>
        </p:nvGrpSpPr>
        <p:grpSpPr>
          <a:xfrm>
            <a:off x="8380430" y="5759777"/>
            <a:ext cx="3925871" cy="1122036"/>
            <a:chOff x="8380429" y="5759777"/>
            <a:chExt cx="3925871" cy="1122036"/>
          </a:xfrm>
        </p:grpSpPr>
        <p:grpSp>
          <p:nvGrpSpPr>
            <p:cNvPr id="3" name="Groupe 3"/>
            <p:cNvGrpSpPr/>
            <p:nvPr/>
          </p:nvGrpSpPr>
          <p:grpSpPr>
            <a:xfrm>
              <a:off x="8380429" y="5759777"/>
              <a:ext cx="3925871" cy="1122036"/>
              <a:chOff x="8380429" y="5759777"/>
              <a:chExt cx="3925871" cy="1122036"/>
            </a:xfrm>
          </p:grpSpPr>
          <p:sp>
            <p:nvSpPr>
              <p:cNvPr id="4107" name="Forme libre : forme 17">
                <a:extLst>
                  <a:ext uri="{FF2B5EF4-FFF2-40B4-BE49-F238E27FC236}">
                    <a16:creationId xmlns:a16="http://schemas.microsoft.com/office/drawing/2014/main" xmlns="" id="{E6D731C2-7AC7-4BC4-91B8-FF1982ACB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0429" y="5759777"/>
                <a:ext cx="3840146" cy="1122036"/>
              </a:xfrm>
              <a:custGeom>
                <a:avLst/>
                <a:gdLst>
                  <a:gd name="T0" fmla="*/ 1234330 w 3173463"/>
                  <a:gd name="T1" fmla="*/ 0 h 1151114"/>
                  <a:gd name="T2" fmla="*/ 0 w 3173463"/>
                  <a:gd name="T3" fmla="*/ 595876 h 1151114"/>
                  <a:gd name="T4" fmla="*/ 1234331 w 3173463"/>
                  <a:gd name="T5" fmla="*/ 592335 h 1151114"/>
                  <a:gd name="T6" fmla="*/ 1234330 w 3173463"/>
                  <a:gd name="T7" fmla="*/ 0 h 115111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73463" h="1151114">
                    <a:moveTo>
                      <a:pt x="3173460" y="0"/>
                    </a:moveTo>
                    <a:lnTo>
                      <a:pt x="0" y="1151114"/>
                    </a:lnTo>
                    <a:lnTo>
                      <a:pt x="3173463" y="1144274"/>
                    </a:lnTo>
                    <a:cubicBezTo>
                      <a:pt x="3173463" y="786335"/>
                      <a:pt x="3173460" y="357939"/>
                      <a:pt x="3173460" y="0"/>
                    </a:cubicBezTo>
                    <a:close/>
                  </a:path>
                </a:pathLst>
              </a:custGeom>
              <a:solidFill>
                <a:srgbClr val="2026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237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fr-FR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108" name="ZoneTexte 24">
                <a:extLst>
                  <a:ext uri="{FF2B5EF4-FFF2-40B4-BE49-F238E27FC236}">
                    <a16:creationId xmlns:a16="http://schemas.microsoft.com/office/drawing/2014/main" xmlns="" id="{5F16DDFF-0DC5-4296-B09B-DD6CF1D2DA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69713" y="6445250"/>
                <a:ext cx="636587" cy="246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9pPr>
              </a:lstStyle>
              <a:p>
                <a:pPr eaLnBrk="1" hangingPunct="1"/>
                <a:fld id="{31451418-42A9-4561-A85D-1060EC5272AD}" type="slidenum">
                  <a:rPr lang="fr-FR" altLang="fr-FR" sz="1000">
                    <a:solidFill>
                      <a:schemeClr val="bg1"/>
                    </a:solidFill>
                    <a:latin typeface="Calibri" panose="020F0502020204030204" pitchFamily="34" charset="0"/>
                  </a:rPr>
                  <a:pPr eaLnBrk="1" hangingPunct="1"/>
                  <a:t>4</a:t>
                </a:fld>
                <a:endParaRPr lang="fr-FR" altLang="fr-FR" sz="10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10" name="ZoneTexte 26">
                <a:hlinkClick r:id="rId5"/>
                <a:extLst>
                  <a:ext uri="{FF2B5EF4-FFF2-40B4-BE49-F238E27FC236}">
                    <a16:creationId xmlns:a16="http://schemas.microsoft.com/office/drawing/2014/main" xmlns="" id="{B9FCDEDF-CF17-4FBF-B638-43452198FB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94338" y="6445250"/>
                <a:ext cx="2375375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Ins="1800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9pPr>
              </a:lstStyle>
              <a:p>
                <a:pPr algn="r" eaLnBrk="1" hangingPunct="1"/>
                <a:r>
                  <a:rPr lang="fr-FR" altLang="fr-FR" sz="10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canoe-nouvelle-aquitaine.fr</a:t>
                </a:r>
                <a:endParaRPr lang="fr-FR" altLang="fr-FR" sz="10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xmlns="" id="{071481F0-9FA8-43F4-A9E0-A1783DDE8101}"/>
                </a:ext>
              </a:extLst>
            </p:cNvPr>
            <p:cNvCxnSpPr>
              <a:cxnSpLocks/>
            </p:cNvCxnSpPr>
            <p:nvPr/>
          </p:nvCxnSpPr>
          <p:spPr>
            <a:xfrm>
              <a:off x="11669713" y="6510338"/>
              <a:ext cx="3175" cy="12223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/>
          <p:cNvSpPr/>
          <p:nvPr/>
        </p:nvSpPr>
        <p:spPr>
          <a:xfrm>
            <a:off x="1070113" y="531603"/>
            <a:ext cx="3969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eaLnBrk="1" hangingPunct="1"/>
            <a:r>
              <a:rPr lang="fr-FR" altLang="fr-F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fr-F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Bilans actions 2023</a:t>
            </a:r>
            <a:endParaRPr lang="fr-FR" altLang="fr-FR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Tableau 15"/>
          <p:cNvGraphicFramePr>
            <a:graphicFrameLocks noGrp="1"/>
          </p:cNvGraphicFramePr>
          <p:nvPr/>
        </p:nvGraphicFramePr>
        <p:xfrm>
          <a:off x="6810515" y="1423129"/>
          <a:ext cx="4480339" cy="2286000"/>
        </p:xfrm>
        <a:graphic>
          <a:graphicData uri="http://schemas.openxmlformats.org/drawingml/2006/table">
            <a:tbl>
              <a:tblPr/>
              <a:tblGrid>
                <a:gridCol w="2047576"/>
                <a:gridCol w="810921"/>
                <a:gridCol w="810921"/>
                <a:gridCol w="810921"/>
              </a:tblGrid>
              <a:tr h="1905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Actions sport santé : Subvention Région 1000 € + subvention ANS 2500 €</a:t>
                      </a: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bilans</a:t>
                      </a: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aide</a:t>
                      </a: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club les Elles du Bassin</a:t>
                      </a: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6469</a:t>
                      </a: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Marathon Dordogne Périgord</a:t>
                      </a: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400</a:t>
                      </a: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CRCK</a:t>
                      </a: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3559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Actions handi (Subvention Région 1500 €)</a:t>
                      </a: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fr-FR" sz="11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bilans</a:t>
                      </a: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aide</a:t>
                      </a: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Lacanau</a:t>
                      </a: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</a:t>
                      </a: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Amou</a:t>
                      </a: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</a:t>
                      </a: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Bordeaux</a:t>
                      </a: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6923</a:t>
                      </a: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Mas d'Agenais</a:t>
                      </a: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530</a:t>
                      </a: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6" marR="9526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3427" y="-26988"/>
            <a:ext cx="5440639" cy="6858000"/>
          </a:xfrm>
          <a:prstGeom prst="rect">
            <a:avLst/>
          </a:prstGeom>
        </p:spPr>
      </p:pic>
      <p:sp>
        <p:nvSpPr>
          <p:cNvPr id="18" name="Graphique 24">
            <a:extLst>
              <a:ext uri="{FF2B5EF4-FFF2-40B4-BE49-F238E27FC236}">
                <a16:creationId xmlns:a16="http://schemas.microsoft.com/office/drawing/2014/main" xmlns="" id="{53B97804-F839-4B71-8C61-163ACF32A5FC}"/>
              </a:ext>
            </a:extLst>
          </p:cNvPr>
          <p:cNvSpPr>
            <a:spLocks/>
          </p:cNvSpPr>
          <p:nvPr/>
        </p:nvSpPr>
        <p:spPr bwMode="auto">
          <a:xfrm>
            <a:off x="3189244" y="19050"/>
            <a:ext cx="2837849" cy="6858000"/>
          </a:xfrm>
          <a:custGeom>
            <a:avLst/>
            <a:gdLst>
              <a:gd name="T0" fmla="*/ 2761223 w 2794635"/>
              <a:gd name="T1" fmla="*/ 6856073 h 6858000"/>
              <a:gd name="T2" fmla="*/ 2793365 w 2794635"/>
              <a:gd name="T3" fmla="*/ 0 h 6858000"/>
              <a:gd name="T4" fmla="*/ 2272267 w 2794635"/>
              <a:gd name="T5" fmla="*/ 0 h 6858000"/>
              <a:gd name="T6" fmla="*/ 0 w 2794635"/>
              <a:gd name="T7" fmla="*/ 6858000 h 6858000"/>
              <a:gd name="T8" fmla="*/ 2761223 w 2794635"/>
              <a:gd name="T9" fmla="*/ 6856073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94635" h="6858000">
                <a:moveTo>
                  <a:pt x="2762479" y="6856073"/>
                </a:moveTo>
                <a:cubicBezTo>
                  <a:pt x="2752561" y="6855922"/>
                  <a:pt x="2785503" y="9676"/>
                  <a:pt x="2794635" y="0"/>
                </a:cubicBezTo>
                <a:lnTo>
                  <a:pt x="2273300" y="0"/>
                </a:lnTo>
                <a:lnTo>
                  <a:pt x="0" y="6858000"/>
                </a:lnTo>
                <a:lnTo>
                  <a:pt x="2762479" y="68560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688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33053" y="0"/>
            <a:ext cx="7988752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98" name="Graphique 24">
            <a:extLst>
              <a:ext uri="{FF2B5EF4-FFF2-40B4-BE49-F238E27FC236}">
                <a16:creationId xmlns:a16="http://schemas.microsoft.com/office/drawing/2014/main" xmlns="" id="{53B97804-F839-4B71-8C61-163ACF32A5FC}"/>
              </a:ext>
            </a:extLst>
          </p:cNvPr>
          <p:cNvSpPr>
            <a:spLocks/>
          </p:cNvSpPr>
          <p:nvPr/>
        </p:nvSpPr>
        <p:spPr bwMode="auto">
          <a:xfrm>
            <a:off x="3252103" y="0"/>
            <a:ext cx="2837849" cy="6858000"/>
          </a:xfrm>
          <a:custGeom>
            <a:avLst/>
            <a:gdLst>
              <a:gd name="T0" fmla="*/ 2761223 w 2794635"/>
              <a:gd name="T1" fmla="*/ 6856073 h 6858000"/>
              <a:gd name="T2" fmla="*/ 2793365 w 2794635"/>
              <a:gd name="T3" fmla="*/ 0 h 6858000"/>
              <a:gd name="T4" fmla="*/ 2272267 w 2794635"/>
              <a:gd name="T5" fmla="*/ 0 h 6858000"/>
              <a:gd name="T6" fmla="*/ 0 w 2794635"/>
              <a:gd name="T7" fmla="*/ 6858000 h 6858000"/>
              <a:gd name="T8" fmla="*/ 2761223 w 2794635"/>
              <a:gd name="T9" fmla="*/ 6856073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94635" h="6858000">
                <a:moveTo>
                  <a:pt x="2762479" y="6856073"/>
                </a:moveTo>
                <a:cubicBezTo>
                  <a:pt x="2752561" y="6855922"/>
                  <a:pt x="2785503" y="9676"/>
                  <a:pt x="2794635" y="0"/>
                </a:cubicBezTo>
                <a:lnTo>
                  <a:pt x="2273300" y="0"/>
                </a:lnTo>
                <a:lnTo>
                  <a:pt x="0" y="6858000"/>
                </a:lnTo>
                <a:lnTo>
                  <a:pt x="2762479" y="68560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688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111" name="Forme libre : forme 39">
            <a:extLst>
              <a:ext uri="{FF2B5EF4-FFF2-40B4-BE49-F238E27FC236}">
                <a16:creationId xmlns:a16="http://schemas.microsoft.com/office/drawing/2014/main" xmlns="" id="{97FEB41C-722F-4D9D-9648-EFA6B427C4C8}"/>
              </a:ext>
            </a:extLst>
          </p:cNvPr>
          <p:cNvSpPr>
            <a:spLocks/>
          </p:cNvSpPr>
          <p:nvPr/>
        </p:nvSpPr>
        <p:spPr bwMode="auto">
          <a:xfrm>
            <a:off x="-14288" y="-26988"/>
            <a:ext cx="1136078" cy="6911976"/>
          </a:xfrm>
          <a:custGeom>
            <a:avLst/>
            <a:gdLst>
              <a:gd name="T0" fmla="*/ 482871 w 1219199"/>
              <a:gd name="T1" fmla="*/ 0 h 6847291"/>
              <a:gd name="T2" fmla="*/ 0 w 1219199"/>
              <a:gd name="T3" fmla="*/ 0 h 6847291"/>
              <a:gd name="T4" fmla="*/ 354 w 1219199"/>
              <a:gd name="T5" fmla="*/ 7044565 h 6847291"/>
              <a:gd name="T6" fmla="*/ 63160 w 1219199"/>
              <a:gd name="T7" fmla="*/ 7044565 h 684729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9199" h="6847291">
                <a:moveTo>
                  <a:pt x="1219200" y="0"/>
                </a:moveTo>
                <a:lnTo>
                  <a:pt x="0" y="0"/>
                </a:lnTo>
                <a:lnTo>
                  <a:pt x="895" y="6847292"/>
                </a:lnTo>
                <a:lnTo>
                  <a:pt x="159473" y="6847292"/>
                </a:lnTo>
                <a:lnTo>
                  <a:pt x="1219200" y="0"/>
                </a:lnTo>
                <a:close/>
              </a:path>
            </a:pathLst>
          </a:custGeom>
          <a:solidFill>
            <a:srgbClr val="20265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23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069" y="1"/>
            <a:ext cx="837253" cy="801278"/>
          </a:xfrm>
          <a:prstGeom prst="rect">
            <a:avLst/>
          </a:prstGeom>
        </p:spPr>
      </p:pic>
      <p:grpSp>
        <p:nvGrpSpPr>
          <p:cNvPr id="2" name="Groupe 6"/>
          <p:cNvGrpSpPr/>
          <p:nvPr/>
        </p:nvGrpSpPr>
        <p:grpSpPr>
          <a:xfrm>
            <a:off x="8380430" y="5759777"/>
            <a:ext cx="3925871" cy="1122036"/>
            <a:chOff x="8380429" y="5759777"/>
            <a:chExt cx="3925871" cy="1122036"/>
          </a:xfrm>
        </p:grpSpPr>
        <p:grpSp>
          <p:nvGrpSpPr>
            <p:cNvPr id="3" name="Groupe 3"/>
            <p:cNvGrpSpPr/>
            <p:nvPr/>
          </p:nvGrpSpPr>
          <p:grpSpPr>
            <a:xfrm>
              <a:off x="8380429" y="5759777"/>
              <a:ext cx="3925871" cy="1122036"/>
              <a:chOff x="8380429" y="5759777"/>
              <a:chExt cx="3925871" cy="1122036"/>
            </a:xfrm>
          </p:grpSpPr>
          <p:sp>
            <p:nvSpPr>
              <p:cNvPr id="4107" name="Forme libre : forme 17">
                <a:extLst>
                  <a:ext uri="{FF2B5EF4-FFF2-40B4-BE49-F238E27FC236}">
                    <a16:creationId xmlns:a16="http://schemas.microsoft.com/office/drawing/2014/main" xmlns="" id="{E6D731C2-7AC7-4BC4-91B8-FF1982ACB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0429" y="5759777"/>
                <a:ext cx="3840146" cy="1122036"/>
              </a:xfrm>
              <a:custGeom>
                <a:avLst/>
                <a:gdLst>
                  <a:gd name="T0" fmla="*/ 1234330 w 3173463"/>
                  <a:gd name="T1" fmla="*/ 0 h 1151114"/>
                  <a:gd name="T2" fmla="*/ 0 w 3173463"/>
                  <a:gd name="T3" fmla="*/ 595876 h 1151114"/>
                  <a:gd name="T4" fmla="*/ 1234331 w 3173463"/>
                  <a:gd name="T5" fmla="*/ 592335 h 1151114"/>
                  <a:gd name="T6" fmla="*/ 1234330 w 3173463"/>
                  <a:gd name="T7" fmla="*/ 0 h 115111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73463" h="1151114">
                    <a:moveTo>
                      <a:pt x="3173460" y="0"/>
                    </a:moveTo>
                    <a:lnTo>
                      <a:pt x="0" y="1151114"/>
                    </a:lnTo>
                    <a:lnTo>
                      <a:pt x="3173463" y="1144274"/>
                    </a:lnTo>
                    <a:cubicBezTo>
                      <a:pt x="3173463" y="786335"/>
                      <a:pt x="3173460" y="357939"/>
                      <a:pt x="3173460" y="0"/>
                    </a:cubicBezTo>
                    <a:close/>
                  </a:path>
                </a:pathLst>
              </a:custGeom>
              <a:solidFill>
                <a:srgbClr val="2026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237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fr-FR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108" name="ZoneTexte 24">
                <a:extLst>
                  <a:ext uri="{FF2B5EF4-FFF2-40B4-BE49-F238E27FC236}">
                    <a16:creationId xmlns:a16="http://schemas.microsoft.com/office/drawing/2014/main" xmlns="" id="{5F16DDFF-0DC5-4296-B09B-DD6CF1D2DA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69713" y="6445250"/>
                <a:ext cx="636587" cy="246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9pPr>
              </a:lstStyle>
              <a:p>
                <a:pPr eaLnBrk="1" hangingPunct="1"/>
                <a:fld id="{31451418-42A9-4561-A85D-1060EC5272AD}" type="slidenum">
                  <a:rPr lang="fr-FR" altLang="fr-FR" sz="1000">
                    <a:solidFill>
                      <a:schemeClr val="bg1"/>
                    </a:solidFill>
                    <a:latin typeface="Calibri" panose="020F0502020204030204" pitchFamily="34" charset="0"/>
                  </a:rPr>
                  <a:pPr eaLnBrk="1" hangingPunct="1"/>
                  <a:t>5</a:t>
                </a:fld>
                <a:endParaRPr lang="fr-FR" altLang="fr-FR" sz="10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10" name="ZoneTexte 26">
                <a:hlinkClick r:id="rId5"/>
                <a:extLst>
                  <a:ext uri="{FF2B5EF4-FFF2-40B4-BE49-F238E27FC236}">
                    <a16:creationId xmlns:a16="http://schemas.microsoft.com/office/drawing/2014/main" xmlns="" id="{B9FCDEDF-CF17-4FBF-B638-43452198FB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94338" y="6445250"/>
                <a:ext cx="2375375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Ins="1800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9pPr>
              </a:lstStyle>
              <a:p>
                <a:pPr algn="r" eaLnBrk="1" hangingPunct="1"/>
                <a:r>
                  <a:rPr lang="fr-FR" altLang="fr-FR" sz="10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canoe-nouvelle-aquitaine.fr</a:t>
                </a:r>
                <a:endParaRPr lang="fr-FR" altLang="fr-FR" sz="10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xmlns="" id="{071481F0-9FA8-43F4-A9E0-A1783DDE8101}"/>
                </a:ext>
              </a:extLst>
            </p:cNvPr>
            <p:cNvCxnSpPr>
              <a:cxnSpLocks/>
            </p:cNvCxnSpPr>
            <p:nvPr/>
          </p:nvCxnSpPr>
          <p:spPr>
            <a:xfrm>
              <a:off x="11669713" y="6510338"/>
              <a:ext cx="3175" cy="12223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/>
          <p:cNvSpPr/>
          <p:nvPr/>
        </p:nvSpPr>
        <p:spPr>
          <a:xfrm>
            <a:off x="1070113" y="531603"/>
            <a:ext cx="3969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eaLnBrk="1" hangingPunct="1"/>
            <a:r>
              <a:rPr lang="fr-FR" altLang="fr-F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fr-F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Bilans actions 2023</a:t>
            </a:r>
            <a:endParaRPr lang="fr-FR" altLang="fr-FR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997148" y="337930"/>
            <a:ext cx="475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Aides manifestations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0512325"/>
              </p:ext>
            </p:extLst>
          </p:nvPr>
        </p:nvGraphicFramePr>
        <p:xfrm>
          <a:off x="3814858" y="1033746"/>
          <a:ext cx="8158017" cy="46934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54264"/>
                <a:gridCol w="449009"/>
                <a:gridCol w="728124"/>
                <a:gridCol w="958696"/>
                <a:gridCol w="728124"/>
                <a:gridCol w="755428"/>
                <a:gridCol w="728124"/>
                <a:gridCol w="728124"/>
                <a:gridCol w="728124"/>
              </a:tblGrid>
              <a:tr h="18933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Organisateur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Dept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Date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Discipline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Milieu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Montant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Montant 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Réception 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Paiement 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</a:tr>
              <a:tr h="19879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charges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Aide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bilan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aide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</a:tr>
              <a:tr h="2537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Angoulême Canoë Kayak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21-22 janv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descente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Eau vive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1 965.00 €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250</a:t>
                      </a:r>
                      <a:endParaRPr lang="fr-FR" sz="1100" b="0" i="0" u="none" strike="noStrike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27/03/2023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</a:tr>
              <a:tr h="2537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Castelnaud en Périgord Kayak Club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4-5 fév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descente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Eau vive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2 125.00 €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250</a:t>
                      </a:r>
                      <a:endParaRPr lang="fr-FR" sz="1100" b="0" i="0" u="none" strike="noStrike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24/04/2023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</a:tr>
              <a:tr h="2537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Comité Départemental CK de la Vienne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86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25-26 mars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slalom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Eau vive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5 207.92 €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500</a:t>
                      </a:r>
                      <a:endParaRPr lang="fr-FR" sz="1100" b="0" i="0" u="none" strike="noStrike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27/07/2023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</a:tr>
              <a:tr h="253702">
                <a:tc>
                  <a:txBody>
                    <a:bodyPr/>
                    <a:lstStyle/>
                    <a:p>
                      <a:pPr algn="ctr" fontAlgn="b"/>
                      <a:r>
                        <a:rPr lang="nl-NL" sz="1100" u="none" strike="noStrike">
                          <a:effectLst/>
                        </a:rPr>
                        <a:t>Pau Canoë Kayak Club Universitaire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64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9-10 avril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slalom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Eau vive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</a:tr>
              <a:tr h="2537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ALP GNP Périgueux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9-10 avril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kayak polo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Eau calme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2 329.96 €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250</a:t>
                      </a:r>
                      <a:endParaRPr lang="fr-FR" sz="1100" b="0" i="0" u="none" strike="noStrike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25/09/2023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</a:tr>
              <a:tr h="2537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Orthez Nautique CK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64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22-23 avril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freestyle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Eau vive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2 370.00 €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250</a:t>
                      </a:r>
                      <a:endParaRPr lang="fr-FR" sz="1100" b="0" i="0" u="none" strike="noStrike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29/09/2023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</a:tr>
              <a:tr h="2537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USC Nay Canoë Kayak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64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6-8 mai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slalom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Eau vive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3 500.00 €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350</a:t>
                      </a:r>
                      <a:endParaRPr lang="fr-FR" sz="1100" b="0" i="0" u="none" strike="noStrike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05/06/2023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</a:tr>
              <a:tr h="2537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Canoë Kayak Sport Libourne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33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14-mai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course en ligne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Eau calme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2 977.08 €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300</a:t>
                      </a:r>
                      <a:endParaRPr lang="fr-FR" sz="1100" b="0" i="0" u="none" strike="noStrike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11/10/2023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</a:tr>
              <a:tr h="2537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Anglet Olympique CK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64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18-20 mai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waveski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Mer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6 149.00 €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600</a:t>
                      </a:r>
                      <a:endParaRPr lang="fr-FR" sz="1100" b="0" i="0" u="none" strike="noStrike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15/07/2023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</a:tr>
              <a:tr h="2537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Canoë Kayak Uzerche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19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3-4 juin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slalom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Eau vive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ne demande pas d'aide (pas assez de charges)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537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Canoë Kayak St Antoinais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11-juin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course en ligne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Eau calme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6 654.45 €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500</a:t>
                      </a:r>
                      <a:endParaRPr lang="fr-FR" sz="1100" b="0" i="0" u="none" strike="noStrike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17/11/2023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</a:tr>
              <a:tr h="2537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St Georges Voiles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17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17-18 juin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Va’a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Mer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Déjà subventionné par la Région ?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537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Amical Laïque Pontouvre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24-25 juin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kayak polo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Eau calme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Annulé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537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Orthez Nautique CK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64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8-9 juillet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slalom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Eau vive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5 693.00 €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550</a:t>
                      </a:r>
                      <a:endParaRPr lang="fr-FR" sz="1100" b="0" i="0" u="none" strike="noStrike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29/09/2023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</a:tr>
              <a:tr h="253702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US Tonneins CK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47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14-15 oct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descente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Eau vive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2 319.00 €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250</a:t>
                      </a:r>
                      <a:endParaRPr lang="fr-FR" sz="1100" b="0" i="0" u="none" strike="noStrike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25/10/2023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</a:tr>
              <a:tr h="2537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Canoë Kayak Club Le Teich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33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18-19 nov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descente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Eau vive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Annulé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4612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Team Va'a Cognac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17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24 juin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Va'a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Mer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953.00 €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100</a:t>
                      </a:r>
                      <a:endParaRPr lang="fr-FR" sz="1100" b="0" i="0" u="none" strike="noStrike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76" marR="8776" marT="8776" marB="0" anchor="ctr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422" y="-26989"/>
            <a:ext cx="480081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59627" y="-26989"/>
            <a:ext cx="7890625" cy="68849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98" name="Graphique 24">
            <a:extLst>
              <a:ext uri="{FF2B5EF4-FFF2-40B4-BE49-F238E27FC236}">
                <a16:creationId xmlns="" xmlns:a16="http://schemas.microsoft.com/office/drawing/2014/main" id="{53B97804-F839-4B71-8C61-163ACF32A5FC}"/>
              </a:ext>
            </a:extLst>
          </p:cNvPr>
          <p:cNvSpPr>
            <a:spLocks/>
          </p:cNvSpPr>
          <p:nvPr/>
        </p:nvSpPr>
        <p:spPr bwMode="auto">
          <a:xfrm>
            <a:off x="2773018" y="-18000"/>
            <a:ext cx="2778752" cy="6876000"/>
          </a:xfrm>
          <a:custGeom>
            <a:avLst/>
            <a:gdLst>
              <a:gd name="T0" fmla="*/ 2761223 w 2794635"/>
              <a:gd name="T1" fmla="*/ 6856073 h 6858000"/>
              <a:gd name="T2" fmla="*/ 2793365 w 2794635"/>
              <a:gd name="T3" fmla="*/ 0 h 6858000"/>
              <a:gd name="T4" fmla="*/ 2272267 w 2794635"/>
              <a:gd name="T5" fmla="*/ 0 h 6858000"/>
              <a:gd name="T6" fmla="*/ 0 w 2794635"/>
              <a:gd name="T7" fmla="*/ 6858000 h 6858000"/>
              <a:gd name="T8" fmla="*/ 2761223 w 2794635"/>
              <a:gd name="T9" fmla="*/ 6856073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94635" h="6858000">
                <a:moveTo>
                  <a:pt x="2762479" y="6856073"/>
                </a:moveTo>
                <a:cubicBezTo>
                  <a:pt x="2752561" y="6855922"/>
                  <a:pt x="2785503" y="9676"/>
                  <a:pt x="2794635" y="0"/>
                </a:cubicBezTo>
                <a:lnTo>
                  <a:pt x="2273300" y="0"/>
                </a:lnTo>
                <a:lnTo>
                  <a:pt x="0" y="6858000"/>
                </a:lnTo>
                <a:lnTo>
                  <a:pt x="2762479" y="68560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688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111" name="Forme libre : forme 39">
            <a:extLst>
              <a:ext uri="{FF2B5EF4-FFF2-40B4-BE49-F238E27FC236}">
                <a16:creationId xmlns="" xmlns:a16="http://schemas.microsoft.com/office/drawing/2014/main" id="{97FEB41C-722F-4D9D-9648-EFA6B427C4C8}"/>
              </a:ext>
            </a:extLst>
          </p:cNvPr>
          <p:cNvSpPr>
            <a:spLocks/>
          </p:cNvSpPr>
          <p:nvPr/>
        </p:nvSpPr>
        <p:spPr bwMode="auto">
          <a:xfrm>
            <a:off x="-14288" y="-26988"/>
            <a:ext cx="1136078" cy="6911976"/>
          </a:xfrm>
          <a:custGeom>
            <a:avLst/>
            <a:gdLst>
              <a:gd name="T0" fmla="*/ 482871 w 1219199"/>
              <a:gd name="T1" fmla="*/ 0 h 6847291"/>
              <a:gd name="T2" fmla="*/ 0 w 1219199"/>
              <a:gd name="T3" fmla="*/ 0 h 6847291"/>
              <a:gd name="T4" fmla="*/ 354 w 1219199"/>
              <a:gd name="T5" fmla="*/ 7044565 h 6847291"/>
              <a:gd name="T6" fmla="*/ 63160 w 1219199"/>
              <a:gd name="T7" fmla="*/ 7044565 h 684729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9199" h="6847291">
                <a:moveTo>
                  <a:pt x="1219200" y="0"/>
                </a:moveTo>
                <a:lnTo>
                  <a:pt x="0" y="0"/>
                </a:lnTo>
                <a:lnTo>
                  <a:pt x="895" y="6847292"/>
                </a:lnTo>
                <a:lnTo>
                  <a:pt x="159473" y="6847292"/>
                </a:lnTo>
                <a:lnTo>
                  <a:pt x="1219200" y="0"/>
                </a:lnTo>
                <a:close/>
              </a:path>
            </a:pathLst>
          </a:custGeom>
          <a:solidFill>
            <a:srgbClr val="20265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23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069" y="1"/>
            <a:ext cx="837253" cy="801278"/>
          </a:xfrm>
          <a:prstGeom prst="rect">
            <a:avLst/>
          </a:prstGeom>
        </p:spPr>
      </p:pic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87735948"/>
              </p:ext>
            </p:extLst>
          </p:nvPr>
        </p:nvGraphicFramePr>
        <p:xfrm>
          <a:off x="4289698" y="51081"/>
          <a:ext cx="7902304" cy="67472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433"/>
                <a:gridCol w="2723510"/>
                <a:gridCol w="604750"/>
                <a:gridCol w="1205942"/>
                <a:gridCol w="1008865"/>
                <a:gridCol w="1854804"/>
              </a:tblGrid>
              <a:tr h="31908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MATERIEL</a:t>
                      </a:r>
                      <a:endParaRPr lang="fr-FR" sz="9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Tarif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Etat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Date Restitution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Etat / remarques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</a:tr>
              <a:tr h="196249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Textiles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</a:tr>
              <a:tr h="3190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9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 cantine de dossards EDF de 1 à 300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Manque dossards 164 + 202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</a:tr>
              <a:tr h="196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9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Chasubles blancs Aquitaine (8)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Bon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</a:tr>
              <a:tr h="196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9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Tee-shirts rouges région (35)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Bon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</a:tr>
              <a:tr h="196249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Gestion de course - Chronométrage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</a:tr>
              <a:tr h="3190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9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Mallette chrono-imprimante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Jeu de 3 chrono-imprimantes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Bon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</a:tr>
              <a:tr h="196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9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 imprimante laser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Bon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</a:tr>
              <a:tr h="196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9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22 porte-blocs à pince (16 à rabat + 6 simples) 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Bon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</a:tr>
              <a:tr h="196249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Communication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</a:tr>
              <a:tr h="196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9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Mégaphone 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Bon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</a:tr>
              <a:tr h="3190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9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Sono portable : 2 enceintes amplifiées avec câbles (alimentation + sono) + 2 pieds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Bon                             1 enceinte neuve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</a:tr>
              <a:tr h="196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9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Table de mixage (transfo et câble ordinateur)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Bon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</a:tr>
              <a:tr h="196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9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Micro HF (base + 2 micros)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Bon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</a:tr>
              <a:tr h="196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9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Sono portative 1 micro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Neuf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</a:tr>
              <a:tr h="196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9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 téléviseur 100 cm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Bon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</a:tr>
              <a:tr h="196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9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6 talkies walkies + 2 chargeurs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Bon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</a:tr>
              <a:tr h="196249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Visuels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</a:tr>
              <a:tr h="196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9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Roll’ups pagaies couleurs (7)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Bon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</a:tr>
              <a:tr h="196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9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 banderole « Départ » 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Bon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</a:tr>
              <a:tr h="196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9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3 banderoles CRCKNA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Bon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</a:tr>
              <a:tr h="196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9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 flamme FFCK + pied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Bon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</a:tr>
              <a:tr h="196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9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Flammes féminines (5) + pieds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Neuf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</a:tr>
              <a:tr h="3190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9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10 bâches « féminines » pour barrière sécurité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Neuf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</a:tr>
              <a:tr h="196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9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 drapeau Nouvelle-Aquitaine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Neuf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</a:tr>
              <a:tr h="196249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Divers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</a:tr>
              <a:tr h="3190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9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 tente pliante 3*3 m, 3 murs et 1 porte et système d'amarrage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Bon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</a:tr>
              <a:tr h="3190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9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1 tente pliante 3*3 m, 3 murs et 1 porte et système d'amarrage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Bon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</a:tr>
              <a:tr h="196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90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3 bouées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Bon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</a:tr>
              <a:tr h="1962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900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Lot de jeux animation : 8 puzzles, 1 </a:t>
                      </a:r>
                      <a:r>
                        <a:rPr lang="fr-FR" sz="900" dirty="0" err="1">
                          <a:effectLst/>
                        </a:rPr>
                        <a:t>memory</a:t>
                      </a:r>
                      <a:r>
                        <a:rPr lang="fr-FR" sz="900" dirty="0">
                          <a:effectLst/>
                        </a:rPr>
                        <a:t>…</a:t>
                      </a:r>
                      <a:endParaRPr lang="fr-FR" sz="9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Bon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>
                          <a:effectLst/>
                        </a:rPr>
                        <a:t> </a:t>
                      </a:r>
                      <a:endParaRPr lang="fr-FR" sz="9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</a:rPr>
                        <a:t> </a:t>
                      </a:r>
                      <a:endParaRPr lang="fr-FR" sz="9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079" marR="50079" marT="0" marB="0"/>
                </a:tc>
              </a:tr>
            </a:tbl>
          </a:graphicData>
        </a:graphic>
      </p:graphicFrame>
      <p:sp>
        <p:nvSpPr>
          <p:cNvPr id="9" name="ZoneTexte 10">
            <a:extLst>
              <a:ext uri="{FF2B5EF4-FFF2-40B4-BE49-F238E27FC236}">
                <a16:creationId xmlns="" xmlns:a16="http://schemas.microsoft.com/office/drawing/2014/main" id="{98999CDA-356F-A543-B763-57389C344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3548" y="307217"/>
            <a:ext cx="31010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anose="020B0503030101060003" pitchFamily="34" charset="0"/>
              </a:defRPr>
            </a:lvl9pPr>
          </a:lstStyle>
          <a:p>
            <a:pPr marL="342900" indent="-342900" algn="ctr" eaLnBrk="1" hangingPunct="1"/>
            <a:r>
              <a:rPr lang="fr-FR" altLang="fr-F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fr-F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 matériel</a:t>
            </a:r>
          </a:p>
          <a:p>
            <a:pPr marL="342900" indent="-342900" algn="ctr" eaLnBrk="1" hangingPunct="1"/>
            <a:r>
              <a:rPr lang="fr-FR" altLang="fr-F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CRCKNA</a:t>
            </a:r>
            <a:endParaRPr lang="fr-FR" altLang="fr-FR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537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422" y="-26989"/>
            <a:ext cx="480081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74436" y="-26989"/>
            <a:ext cx="7890625" cy="68849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lkl</a:t>
            </a:r>
            <a:endParaRPr lang="fr-FR" dirty="0"/>
          </a:p>
        </p:txBody>
      </p:sp>
      <p:sp>
        <p:nvSpPr>
          <p:cNvPr id="4098" name="Graphique 24">
            <a:extLst>
              <a:ext uri="{FF2B5EF4-FFF2-40B4-BE49-F238E27FC236}">
                <a16:creationId xmlns="" xmlns:a16="http://schemas.microsoft.com/office/drawing/2014/main" id="{53B97804-F839-4B71-8C61-163ACF32A5FC}"/>
              </a:ext>
            </a:extLst>
          </p:cNvPr>
          <p:cNvSpPr>
            <a:spLocks/>
          </p:cNvSpPr>
          <p:nvPr/>
        </p:nvSpPr>
        <p:spPr bwMode="auto">
          <a:xfrm>
            <a:off x="2454966" y="-18000"/>
            <a:ext cx="2778752" cy="6876000"/>
          </a:xfrm>
          <a:custGeom>
            <a:avLst/>
            <a:gdLst>
              <a:gd name="T0" fmla="*/ 2761223 w 2794635"/>
              <a:gd name="T1" fmla="*/ 6856073 h 6858000"/>
              <a:gd name="T2" fmla="*/ 2793365 w 2794635"/>
              <a:gd name="T3" fmla="*/ 0 h 6858000"/>
              <a:gd name="T4" fmla="*/ 2272267 w 2794635"/>
              <a:gd name="T5" fmla="*/ 0 h 6858000"/>
              <a:gd name="T6" fmla="*/ 0 w 2794635"/>
              <a:gd name="T7" fmla="*/ 6858000 h 6858000"/>
              <a:gd name="T8" fmla="*/ 2761223 w 2794635"/>
              <a:gd name="T9" fmla="*/ 6856073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94635" h="6858000">
                <a:moveTo>
                  <a:pt x="2762479" y="6856073"/>
                </a:moveTo>
                <a:cubicBezTo>
                  <a:pt x="2752561" y="6855922"/>
                  <a:pt x="2785503" y="9676"/>
                  <a:pt x="2794635" y="0"/>
                </a:cubicBezTo>
                <a:lnTo>
                  <a:pt x="2273300" y="0"/>
                </a:lnTo>
                <a:lnTo>
                  <a:pt x="0" y="6858000"/>
                </a:lnTo>
                <a:lnTo>
                  <a:pt x="2762479" y="68560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688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111" name="Forme libre : forme 39">
            <a:extLst>
              <a:ext uri="{FF2B5EF4-FFF2-40B4-BE49-F238E27FC236}">
                <a16:creationId xmlns="" xmlns:a16="http://schemas.microsoft.com/office/drawing/2014/main" id="{97FEB41C-722F-4D9D-9648-EFA6B427C4C8}"/>
              </a:ext>
            </a:extLst>
          </p:cNvPr>
          <p:cNvSpPr>
            <a:spLocks/>
          </p:cNvSpPr>
          <p:nvPr/>
        </p:nvSpPr>
        <p:spPr bwMode="auto">
          <a:xfrm>
            <a:off x="-14288" y="-26988"/>
            <a:ext cx="1136078" cy="6911976"/>
          </a:xfrm>
          <a:custGeom>
            <a:avLst/>
            <a:gdLst>
              <a:gd name="T0" fmla="*/ 482871 w 1219199"/>
              <a:gd name="T1" fmla="*/ 0 h 6847291"/>
              <a:gd name="T2" fmla="*/ 0 w 1219199"/>
              <a:gd name="T3" fmla="*/ 0 h 6847291"/>
              <a:gd name="T4" fmla="*/ 354 w 1219199"/>
              <a:gd name="T5" fmla="*/ 7044565 h 6847291"/>
              <a:gd name="T6" fmla="*/ 63160 w 1219199"/>
              <a:gd name="T7" fmla="*/ 7044565 h 684729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9199" h="6847291">
                <a:moveTo>
                  <a:pt x="1219200" y="0"/>
                </a:moveTo>
                <a:lnTo>
                  <a:pt x="0" y="0"/>
                </a:lnTo>
                <a:lnTo>
                  <a:pt x="895" y="6847292"/>
                </a:lnTo>
                <a:lnTo>
                  <a:pt x="159473" y="6847292"/>
                </a:lnTo>
                <a:lnTo>
                  <a:pt x="1219200" y="0"/>
                </a:lnTo>
                <a:close/>
              </a:path>
            </a:pathLst>
          </a:custGeom>
          <a:solidFill>
            <a:srgbClr val="20265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23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069" y="1"/>
            <a:ext cx="837253" cy="80127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118653" y="1113185"/>
            <a:ext cx="62218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dirty="0" smtClean="0"/>
              <a:t>Remorque </a:t>
            </a:r>
            <a:r>
              <a:rPr lang="fr-FR" dirty="0" err="1" smtClean="0"/>
              <a:t>Va’a</a:t>
            </a:r>
            <a:r>
              <a:rPr lang="fr-FR" dirty="0" smtClean="0"/>
              <a:t> : requête CD 17</a:t>
            </a:r>
          </a:p>
          <a:p>
            <a:pPr>
              <a:buFont typeface="Wingdings" pitchFamily="2" charset="2"/>
              <a:buChar char="Ø"/>
            </a:pPr>
            <a:endParaRPr lang="fr-FR" dirty="0" smtClean="0"/>
          </a:p>
          <a:p>
            <a:pPr>
              <a:buFont typeface="Wingdings" pitchFamily="2" charset="2"/>
              <a:buChar char="Ø"/>
            </a:pPr>
            <a:endParaRPr lang="fr-FR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Pirogues : </a:t>
            </a:r>
          </a:p>
          <a:p>
            <a:pPr marL="268288" indent="179388">
              <a:buFont typeface="Wingdings" pitchFamily="2" charset="2"/>
              <a:buChar char="§"/>
            </a:pPr>
            <a:r>
              <a:rPr lang="fr-FR" dirty="0" smtClean="0"/>
              <a:t>pirogue jaune/orange vendue</a:t>
            </a:r>
          </a:p>
          <a:p>
            <a:pPr marL="268288" indent="179388">
              <a:buFont typeface="Wingdings" pitchFamily="2" charset="2"/>
              <a:buChar char="§"/>
            </a:pPr>
            <a:r>
              <a:rPr lang="fr-FR" dirty="0" smtClean="0"/>
              <a:t>Pirogue blanche : demande du </a:t>
            </a:r>
            <a:r>
              <a:rPr lang="fr-FR" dirty="0" err="1" smtClean="0"/>
              <a:t>Va’a</a:t>
            </a:r>
            <a:r>
              <a:rPr lang="fr-FR" dirty="0" smtClean="0"/>
              <a:t> Mano Landes pour modification ou achat</a:t>
            </a:r>
          </a:p>
          <a:p>
            <a:pPr>
              <a:buFont typeface="Wingdings" pitchFamily="2" charset="2"/>
              <a:buChar char="Ø"/>
            </a:pPr>
            <a:endParaRPr lang="fr-FR" dirty="0" smtClean="0"/>
          </a:p>
          <a:p>
            <a:pPr>
              <a:buFont typeface="Wingdings" pitchFamily="2" charset="2"/>
              <a:buChar char="Ø"/>
            </a:pPr>
            <a:endParaRPr lang="fr-FR" dirty="0" smtClean="0"/>
          </a:p>
          <a:p>
            <a:pPr>
              <a:buFont typeface="Wingdings" pitchFamily="2" charset="2"/>
              <a:buChar char="Ø"/>
            </a:pPr>
            <a:endParaRPr lang="fr-FR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Autre matériel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1099930" y="183731"/>
            <a:ext cx="29552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eaLnBrk="1" hangingPunct="1"/>
            <a:r>
              <a:rPr lang="fr-F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Vente matériel</a:t>
            </a:r>
          </a:p>
          <a:p>
            <a:pPr marL="342900" indent="-342900" algn="ctr" eaLnBrk="1" hangingPunct="1"/>
            <a:r>
              <a:rPr lang="fr-FR" altLang="fr-F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CRCKNA</a:t>
            </a:r>
          </a:p>
          <a:p>
            <a:pPr marL="342900" indent="-342900" algn="ctr" eaLnBrk="1" hangingPunct="1"/>
            <a:endParaRPr lang="fr-FR" altLang="fr-FR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537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422" y="-26989"/>
            <a:ext cx="480081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59627" y="-26989"/>
            <a:ext cx="7890625" cy="68849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lkl</a:t>
            </a:r>
            <a:endParaRPr lang="fr-FR" dirty="0"/>
          </a:p>
        </p:txBody>
      </p:sp>
      <p:sp>
        <p:nvSpPr>
          <p:cNvPr id="4098" name="Graphique 24">
            <a:extLst>
              <a:ext uri="{FF2B5EF4-FFF2-40B4-BE49-F238E27FC236}">
                <a16:creationId xmlns="" xmlns:a16="http://schemas.microsoft.com/office/drawing/2014/main" id="{53B97804-F839-4B71-8C61-163ACF32A5FC}"/>
              </a:ext>
            </a:extLst>
          </p:cNvPr>
          <p:cNvSpPr>
            <a:spLocks/>
          </p:cNvSpPr>
          <p:nvPr/>
        </p:nvSpPr>
        <p:spPr bwMode="auto">
          <a:xfrm>
            <a:off x="2494723" y="-18000"/>
            <a:ext cx="2778752" cy="6876000"/>
          </a:xfrm>
          <a:custGeom>
            <a:avLst/>
            <a:gdLst>
              <a:gd name="T0" fmla="*/ 2761223 w 2794635"/>
              <a:gd name="T1" fmla="*/ 6856073 h 6858000"/>
              <a:gd name="T2" fmla="*/ 2793365 w 2794635"/>
              <a:gd name="T3" fmla="*/ 0 h 6858000"/>
              <a:gd name="T4" fmla="*/ 2272267 w 2794635"/>
              <a:gd name="T5" fmla="*/ 0 h 6858000"/>
              <a:gd name="T6" fmla="*/ 0 w 2794635"/>
              <a:gd name="T7" fmla="*/ 6858000 h 6858000"/>
              <a:gd name="T8" fmla="*/ 2761223 w 2794635"/>
              <a:gd name="T9" fmla="*/ 6856073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94635" h="6858000">
                <a:moveTo>
                  <a:pt x="2762479" y="6856073"/>
                </a:moveTo>
                <a:cubicBezTo>
                  <a:pt x="2752561" y="6855922"/>
                  <a:pt x="2785503" y="9676"/>
                  <a:pt x="2794635" y="0"/>
                </a:cubicBezTo>
                <a:lnTo>
                  <a:pt x="2273300" y="0"/>
                </a:lnTo>
                <a:lnTo>
                  <a:pt x="0" y="6858000"/>
                </a:lnTo>
                <a:lnTo>
                  <a:pt x="2762479" y="68560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688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111" name="Forme libre : forme 39">
            <a:extLst>
              <a:ext uri="{FF2B5EF4-FFF2-40B4-BE49-F238E27FC236}">
                <a16:creationId xmlns="" xmlns:a16="http://schemas.microsoft.com/office/drawing/2014/main" id="{97FEB41C-722F-4D9D-9648-EFA6B427C4C8}"/>
              </a:ext>
            </a:extLst>
          </p:cNvPr>
          <p:cNvSpPr>
            <a:spLocks/>
          </p:cNvSpPr>
          <p:nvPr/>
        </p:nvSpPr>
        <p:spPr bwMode="auto">
          <a:xfrm>
            <a:off x="-14288" y="-26988"/>
            <a:ext cx="1136078" cy="6911976"/>
          </a:xfrm>
          <a:custGeom>
            <a:avLst/>
            <a:gdLst>
              <a:gd name="T0" fmla="*/ 482871 w 1219199"/>
              <a:gd name="T1" fmla="*/ 0 h 6847291"/>
              <a:gd name="T2" fmla="*/ 0 w 1219199"/>
              <a:gd name="T3" fmla="*/ 0 h 6847291"/>
              <a:gd name="T4" fmla="*/ 354 w 1219199"/>
              <a:gd name="T5" fmla="*/ 7044565 h 6847291"/>
              <a:gd name="T6" fmla="*/ 63160 w 1219199"/>
              <a:gd name="T7" fmla="*/ 7044565 h 684729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9199" h="6847291">
                <a:moveTo>
                  <a:pt x="1219200" y="0"/>
                </a:moveTo>
                <a:lnTo>
                  <a:pt x="0" y="0"/>
                </a:lnTo>
                <a:lnTo>
                  <a:pt x="895" y="6847292"/>
                </a:lnTo>
                <a:lnTo>
                  <a:pt x="159473" y="6847292"/>
                </a:lnTo>
                <a:lnTo>
                  <a:pt x="1219200" y="0"/>
                </a:lnTo>
                <a:close/>
              </a:path>
            </a:pathLst>
          </a:custGeom>
          <a:solidFill>
            <a:srgbClr val="20265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23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069" y="1"/>
            <a:ext cx="837253" cy="80127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088836" y="2266122"/>
            <a:ext cx="6221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 binôme élu/salarié :</a:t>
            </a:r>
          </a:p>
          <a:p>
            <a:pPr marL="179388">
              <a:buFont typeface="Wingdings" pitchFamily="2" charset="2"/>
              <a:buChar char="Ø"/>
            </a:pPr>
            <a:r>
              <a:rPr lang="fr-FR" dirty="0" smtClean="0"/>
              <a:t> Micheline Beloeil / François </a:t>
            </a:r>
            <a:r>
              <a:rPr lang="fr-FR" dirty="0" err="1" smtClean="0"/>
              <a:t>Gréhan</a:t>
            </a:r>
            <a:endParaRPr lang="fr-FR" dirty="0" smtClean="0"/>
          </a:p>
          <a:p>
            <a:pPr marL="179388">
              <a:buFont typeface="Wingdings" pitchFamily="2" charset="2"/>
              <a:buChar char="Ø"/>
            </a:pP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1 suppléant : </a:t>
            </a:r>
          </a:p>
          <a:p>
            <a:pPr marL="179388">
              <a:buFont typeface="Wingdings" pitchFamily="2" charset="2"/>
              <a:buChar char="Ø"/>
            </a:pPr>
            <a:r>
              <a:rPr lang="fr-FR" dirty="0" smtClean="0"/>
              <a:t> Philippe Niquet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1229140" y="382515"/>
            <a:ext cx="29552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eaLnBrk="1" hangingPunct="1"/>
            <a:r>
              <a:rPr lang="fr-F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Ambassadeurs  Lutte contre les violences sexuelles et sexistes4</a:t>
            </a:r>
            <a:endParaRPr lang="fr-FR" altLang="fr-FR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537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208" y="0"/>
            <a:ext cx="441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Graphique 24">
            <a:extLst>
              <a:ext uri="{FF2B5EF4-FFF2-40B4-BE49-F238E27FC236}">
                <a16:creationId xmlns:a16="http://schemas.microsoft.com/office/drawing/2014/main" xmlns="" id="{53B97804-F839-4B71-8C61-163ACF32A5FC}"/>
              </a:ext>
            </a:extLst>
          </p:cNvPr>
          <p:cNvSpPr>
            <a:spLocks/>
          </p:cNvSpPr>
          <p:nvPr/>
        </p:nvSpPr>
        <p:spPr bwMode="auto">
          <a:xfrm>
            <a:off x="2258190" y="0"/>
            <a:ext cx="2837849" cy="6858000"/>
          </a:xfrm>
          <a:custGeom>
            <a:avLst/>
            <a:gdLst>
              <a:gd name="T0" fmla="*/ 2761223 w 2794635"/>
              <a:gd name="T1" fmla="*/ 6856073 h 6858000"/>
              <a:gd name="T2" fmla="*/ 2793365 w 2794635"/>
              <a:gd name="T3" fmla="*/ 0 h 6858000"/>
              <a:gd name="T4" fmla="*/ 2272267 w 2794635"/>
              <a:gd name="T5" fmla="*/ 0 h 6858000"/>
              <a:gd name="T6" fmla="*/ 0 w 2794635"/>
              <a:gd name="T7" fmla="*/ 6858000 h 6858000"/>
              <a:gd name="T8" fmla="*/ 2761223 w 2794635"/>
              <a:gd name="T9" fmla="*/ 6856073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94635" h="6858000">
                <a:moveTo>
                  <a:pt x="2762479" y="6856073"/>
                </a:moveTo>
                <a:cubicBezTo>
                  <a:pt x="2752561" y="6855922"/>
                  <a:pt x="2785503" y="9676"/>
                  <a:pt x="2794635" y="0"/>
                </a:cubicBezTo>
                <a:lnTo>
                  <a:pt x="2273300" y="0"/>
                </a:lnTo>
                <a:lnTo>
                  <a:pt x="0" y="6858000"/>
                </a:lnTo>
                <a:lnTo>
                  <a:pt x="2762479" y="68560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688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4111" name="Forme libre : forme 39">
            <a:extLst>
              <a:ext uri="{FF2B5EF4-FFF2-40B4-BE49-F238E27FC236}">
                <a16:creationId xmlns:a16="http://schemas.microsoft.com/office/drawing/2014/main" xmlns="" id="{97FEB41C-722F-4D9D-9648-EFA6B427C4C8}"/>
              </a:ext>
            </a:extLst>
          </p:cNvPr>
          <p:cNvSpPr>
            <a:spLocks/>
          </p:cNvSpPr>
          <p:nvPr/>
        </p:nvSpPr>
        <p:spPr bwMode="auto">
          <a:xfrm>
            <a:off x="-14288" y="-26988"/>
            <a:ext cx="1136078" cy="6911976"/>
          </a:xfrm>
          <a:custGeom>
            <a:avLst/>
            <a:gdLst>
              <a:gd name="T0" fmla="*/ 482871 w 1219199"/>
              <a:gd name="T1" fmla="*/ 0 h 6847291"/>
              <a:gd name="T2" fmla="*/ 0 w 1219199"/>
              <a:gd name="T3" fmla="*/ 0 h 6847291"/>
              <a:gd name="T4" fmla="*/ 354 w 1219199"/>
              <a:gd name="T5" fmla="*/ 7044565 h 6847291"/>
              <a:gd name="T6" fmla="*/ 63160 w 1219199"/>
              <a:gd name="T7" fmla="*/ 7044565 h 684729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9199" h="6847291">
                <a:moveTo>
                  <a:pt x="1219200" y="0"/>
                </a:moveTo>
                <a:lnTo>
                  <a:pt x="0" y="0"/>
                </a:lnTo>
                <a:lnTo>
                  <a:pt x="895" y="6847292"/>
                </a:lnTo>
                <a:lnTo>
                  <a:pt x="159473" y="6847292"/>
                </a:lnTo>
                <a:lnTo>
                  <a:pt x="1219200" y="0"/>
                </a:lnTo>
                <a:close/>
              </a:path>
            </a:pathLst>
          </a:custGeom>
          <a:solidFill>
            <a:srgbClr val="20265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23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latin typeface="Calibri" panose="020F0502020204030204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069" y="1"/>
            <a:ext cx="837253" cy="801278"/>
          </a:xfrm>
          <a:prstGeom prst="rect">
            <a:avLst/>
          </a:prstGeom>
        </p:spPr>
      </p:pic>
      <p:grpSp>
        <p:nvGrpSpPr>
          <p:cNvPr id="2" name="Groupe 6"/>
          <p:cNvGrpSpPr/>
          <p:nvPr/>
        </p:nvGrpSpPr>
        <p:grpSpPr>
          <a:xfrm>
            <a:off x="8380430" y="5759777"/>
            <a:ext cx="3925871" cy="1122036"/>
            <a:chOff x="8380429" y="5759777"/>
            <a:chExt cx="3925871" cy="1122036"/>
          </a:xfrm>
        </p:grpSpPr>
        <p:grpSp>
          <p:nvGrpSpPr>
            <p:cNvPr id="3" name="Groupe 3"/>
            <p:cNvGrpSpPr/>
            <p:nvPr/>
          </p:nvGrpSpPr>
          <p:grpSpPr>
            <a:xfrm>
              <a:off x="8380429" y="5759777"/>
              <a:ext cx="3925871" cy="1122036"/>
              <a:chOff x="8380429" y="5759777"/>
              <a:chExt cx="3925871" cy="1122036"/>
            </a:xfrm>
          </p:grpSpPr>
          <p:sp>
            <p:nvSpPr>
              <p:cNvPr id="4107" name="Forme libre : forme 17">
                <a:extLst>
                  <a:ext uri="{FF2B5EF4-FFF2-40B4-BE49-F238E27FC236}">
                    <a16:creationId xmlns:a16="http://schemas.microsoft.com/office/drawing/2014/main" xmlns="" id="{E6D731C2-7AC7-4BC4-91B8-FF1982ACB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0429" y="5759777"/>
                <a:ext cx="3840146" cy="1122036"/>
              </a:xfrm>
              <a:custGeom>
                <a:avLst/>
                <a:gdLst>
                  <a:gd name="T0" fmla="*/ 1234330 w 3173463"/>
                  <a:gd name="T1" fmla="*/ 0 h 1151114"/>
                  <a:gd name="T2" fmla="*/ 0 w 3173463"/>
                  <a:gd name="T3" fmla="*/ 595876 h 1151114"/>
                  <a:gd name="T4" fmla="*/ 1234331 w 3173463"/>
                  <a:gd name="T5" fmla="*/ 592335 h 1151114"/>
                  <a:gd name="T6" fmla="*/ 1234330 w 3173463"/>
                  <a:gd name="T7" fmla="*/ 0 h 115111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173463" h="1151114">
                    <a:moveTo>
                      <a:pt x="3173460" y="0"/>
                    </a:moveTo>
                    <a:lnTo>
                      <a:pt x="0" y="1151114"/>
                    </a:lnTo>
                    <a:lnTo>
                      <a:pt x="3173463" y="1144274"/>
                    </a:lnTo>
                    <a:cubicBezTo>
                      <a:pt x="3173463" y="786335"/>
                      <a:pt x="3173460" y="357939"/>
                      <a:pt x="3173460" y="0"/>
                    </a:cubicBezTo>
                    <a:close/>
                  </a:path>
                </a:pathLst>
              </a:custGeom>
              <a:solidFill>
                <a:srgbClr val="2026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2237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fr-FR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108" name="ZoneTexte 24">
                <a:extLst>
                  <a:ext uri="{FF2B5EF4-FFF2-40B4-BE49-F238E27FC236}">
                    <a16:creationId xmlns:a16="http://schemas.microsoft.com/office/drawing/2014/main" xmlns="" id="{5F16DDFF-0DC5-4296-B09B-DD6CF1D2DA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69713" y="6445250"/>
                <a:ext cx="636587" cy="246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9pPr>
              </a:lstStyle>
              <a:p>
                <a:pPr eaLnBrk="1" hangingPunct="1"/>
                <a:fld id="{31451418-42A9-4561-A85D-1060EC5272AD}" type="slidenum">
                  <a:rPr lang="fr-FR" altLang="fr-FR" sz="1000">
                    <a:solidFill>
                      <a:schemeClr val="bg1"/>
                    </a:solidFill>
                    <a:latin typeface="Calibri" panose="020F0502020204030204" pitchFamily="34" charset="0"/>
                  </a:rPr>
                  <a:pPr eaLnBrk="1" hangingPunct="1"/>
                  <a:t>9</a:t>
                </a:fld>
                <a:endParaRPr lang="fr-FR" altLang="fr-FR" sz="10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110" name="ZoneTexte 26">
                <a:hlinkClick r:id="rId5"/>
                <a:extLst>
                  <a:ext uri="{FF2B5EF4-FFF2-40B4-BE49-F238E27FC236}">
                    <a16:creationId xmlns:a16="http://schemas.microsoft.com/office/drawing/2014/main" xmlns="" id="{B9FCDEDF-CF17-4FBF-B638-43452198FB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94338" y="6445250"/>
                <a:ext cx="2375375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Ins="1800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Raleway" panose="020B0503030101060003" pitchFamily="34" charset="0"/>
                  </a:defRPr>
                </a:lvl9pPr>
              </a:lstStyle>
              <a:p>
                <a:pPr algn="r" eaLnBrk="1" hangingPunct="1"/>
                <a:r>
                  <a:rPr lang="fr-FR" altLang="fr-FR" sz="10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canoe-nouvelle-aquitaine.fr</a:t>
                </a:r>
                <a:endParaRPr lang="fr-FR" altLang="fr-FR" sz="10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xmlns="" id="{071481F0-9FA8-43F4-A9E0-A1783DDE8101}"/>
                </a:ext>
              </a:extLst>
            </p:cNvPr>
            <p:cNvCxnSpPr>
              <a:cxnSpLocks/>
            </p:cNvCxnSpPr>
            <p:nvPr/>
          </p:nvCxnSpPr>
          <p:spPr>
            <a:xfrm>
              <a:off x="11669713" y="6510338"/>
              <a:ext cx="3175" cy="12223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1318592" y="452089"/>
            <a:ext cx="3074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eaLnBrk="1" hangingPunct="1"/>
            <a:r>
              <a:rPr lang="fr-FR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Bail des </a:t>
            </a:r>
            <a:r>
              <a:rPr lang="fr-FR" sz="24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Eyzies</a:t>
            </a:r>
            <a:endParaRPr lang="fr-FR" sz="2400" b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108714" y="1868557"/>
            <a:ext cx="63212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Signature du bail le 14 décembre 2023</a:t>
            </a:r>
          </a:p>
          <a:p>
            <a:endParaRPr lang="fr-FR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Alain Simon présent en visioconférence</a:t>
            </a:r>
          </a:p>
          <a:p>
            <a:endParaRPr lang="fr-FR" dirty="0" smtClean="0"/>
          </a:p>
          <a:p>
            <a:pPr>
              <a:buFont typeface="Wingdings" pitchFamily="2" charset="2"/>
              <a:buChar char="Ø"/>
            </a:pPr>
            <a:r>
              <a:rPr lang="fr-FR" dirty="0" smtClean="0"/>
              <a:t> Pouvoir donner au clerc de l’étude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ps">
  <a:themeElements>
    <a:clrScheme name="Personnalisé 1">
      <a:dk1>
        <a:srgbClr val="20265B"/>
      </a:dk1>
      <a:lt1>
        <a:sysClr val="window" lastClr="FFFFFF"/>
      </a:lt1>
      <a:dk2>
        <a:srgbClr val="20265B"/>
      </a:dk2>
      <a:lt2>
        <a:srgbClr val="FFFFFF"/>
      </a:lt2>
      <a:accent1>
        <a:srgbClr val="0089CE"/>
      </a:accent1>
      <a:accent2>
        <a:srgbClr val="0089CE"/>
      </a:accent2>
      <a:accent3>
        <a:srgbClr val="0089CE"/>
      </a:accent3>
      <a:accent4>
        <a:srgbClr val="0089CE"/>
      </a:accent4>
      <a:accent5>
        <a:srgbClr val="0089CE"/>
      </a:accent5>
      <a:accent6>
        <a:srgbClr val="0089CE"/>
      </a:accent6>
      <a:hlink>
        <a:srgbClr val="FFFFFF"/>
      </a:hlink>
      <a:folHlink>
        <a:srgbClr val="FFFFF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1F73AB9EF7F548901A5D9F22BD719C" ma:contentTypeVersion="13" ma:contentTypeDescription="Crée un document." ma:contentTypeScope="" ma:versionID="0e87e0e9b5aa337738fc4f94e15fa9fa">
  <xsd:schema xmlns:xsd="http://www.w3.org/2001/XMLSchema" xmlns:xs="http://www.w3.org/2001/XMLSchema" xmlns:p="http://schemas.microsoft.com/office/2006/metadata/properties" xmlns:ns2="6f331974-44af-4df8-9869-3b2c8d8ae991" xmlns:ns3="0fa92579-71f2-4656-a46c-4b2bcbc27056" targetNamespace="http://schemas.microsoft.com/office/2006/metadata/properties" ma:root="true" ma:fieldsID="f4cbaaec757e875e9ee9f9680d4da3f9" ns2:_="" ns3:_="">
    <xsd:import namespace="6f331974-44af-4df8-9869-3b2c8d8ae991"/>
    <xsd:import namespace="0fa92579-71f2-4656-a46c-4b2bcbc270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331974-44af-4df8-9869-3b2c8d8ae9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a92579-71f2-4656-a46c-4b2bcbc2705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fa92579-71f2-4656-a46c-4b2bcbc27056">
      <UserInfo>
        <DisplayName>Céline RECULET</DisplayName>
        <AccountId>95</AccountId>
        <AccountType/>
      </UserInfo>
      <UserInfo>
        <DisplayName>Gianni CAPPAI</DisplayName>
        <AccountId>93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1ADC9E3-1037-452D-9519-36F2D27E04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331974-44af-4df8-9869-3b2c8d8ae991"/>
    <ds:schemaRef ds:uri="0fa92579-71f2-4656-a46c-4b2bcbc270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F90141-3A66-4EAD-8E6A-653F42F01795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6f331974-44af-4df8-9869-3b2c8d8ae991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0fa92579-71f2-4656-a46c-4b2bcbc2705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59009BC-0B53-41E3-BD23-AED833EABE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7984</TotalTime>
  <Words>731</Words>
  <Application>Microsoft Office PowerPoint</Application>
  <PresentationFormat>Personnalisé</PresentationFormat>
  <Paragraphs>423</Paragraphs>
  <Slides>14</Slides>
  <Notes>13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Corps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Corentin Echivard</dc:creator>
  <cp:lastModifiedBy>FFCK</cp:lastModifiedBy>
  <cp:revision>281</cp:revision>
  <cp:lastPrinted>2021-11-16T14:29:39Z</cp:lastPrinted>
  <dcterms:created xsi:type="dcterms:W3CDTF">2021-03-18T14:40:37Z</dcterms:created>
  <dcterms:modified xsi:type="dcterms:W3CDTF">2023-12-11T16:40:41Z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0x010100301F73AB9EF7F548901A5D9F22BD719C</vt:lpwstr>
  </property>
</Properties>
</file>