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4"/>
  </p:sldMasterIdLst>
  <p:notesMasterIdLst>
    <p:notesMasterId r:id="rId14"/>
  </p:notesMasterIdLst>
  <p:handoutMasterIdLst>
    <p:handoutMasterId r:id="rId15"/>
  </p:handoutMasterIdLst>
  <p:sldIdLst>
    <p:sldId id="342" r:id="rId5"/>
    <p:sldId id="259" r:id="rId6"/>
    <p:sldId id="343" r:id="rId7"/>
    <p:sldId id="387" r:id="rId8"/>
    <p:sldId id="386" r:id="rId9"/>
    <p:sldId id="352" r:id="rId10"/>
    <p:sldId id="393" r:id="rId11"/>
    <p:sldId id="394" r:id="rId12"/>
    <p:sldId id="273" r:id="rId13"/>
  </p:sldIdLst>
  <p:sldSz cx="12192000" cy="6858000"/>
  <p:notesSz cx="10018713" cy="68881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leway" panose="020B05030301010600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D5F09-DC35-4B87-A39B-72B57F71A027}" v="470" dt="2021-06-11T06:44:13.770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9" autoAdjust="0"/>
    <p:restoredTop sz="94515" autoAdjust="0"/>
  </p:normalViewPr>
  <p:slideViewPr>
    <p:cSldViewPr snapToGrid="0">
      <p:cViewPr>
        <p:scale>
          <a:sx n="70" d="100"/>
          <a:sy n="70" d="100"/>
        </p:scale>
        <p:origin x="54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Laure BRULÉ" userId="7db4b579-041c-4d6d-9f21-2df0eabef5d1" providerId="ADAL" clId="{72CD5F09-DC35-4B87-A39B-72B57F71A027}"/>
    <pc:docChg chg="undo redo custSel addSld delSld modSld sldOrd modMainMaster">
      <pc:chgData name="Anne Laure BRULÉ" userId="7db4b579-041c-4d6d-9f21-2df0eabef5d1" providerId="ADAL" clId="{72CD5F09-DC35-4B87-A39B-72B57F71A027}" dt="2021-06-17T14:09:29.211" v="2239" actId="47"/>
      <pc:docMkLst>
        <pc:docMk/>
      </pc:docMkLst>
      <pc:sldChg chg="addSp delSp modSp mod">
        <pc:chgData name="Anne Laure BRULÉ" userId="7db4b579-041c-4d6d-9f21-2df0eabef5d1" providerId="ADAL" clId="{72CD5F09-DC35-4B87-A39B-72B57F71A027}" dt="2021-06-10T15:34:47.750" v="1933" actId="1036"/>
        <pc:sldMkLst>
          <pc:docMk/>
          <pc:sldMk cId="0" sldId="259"/>
        </pc:sldMkLst>
        <pc:spChg chg="add mod">
          <ac:chgData name="Anne Laure BRULÉ" userId="7db4b579-041c-4d6d-9f21-2df0eabef5d1" providerId="ADAL" clId="{72CD5F09-DC35-4B87-A39B-72B57F71A027}" dt="2021-06-10T15:33:20.678" v="1921" actId="20577"/>
          <ac:spMkLst>
            <pc:docMk/>
            <pc:sldMk cId="0" sldId="259"/>
            <ac:spMk id="20" creationId="{93A6ED27-7171-4A4C-8FF4-24FE5658D8A1}"/>
          </ac:spMkLst>
        </pc:spChg>
        <pc:spChg chg="mod">
          <ac:chgData name="Anne Laure BRULÉ" userId="7db4b579-041c-4d6d-9f21-2df0eabef5d1" providerId="ADAL" clId="{72CD5F09-DC35-4B87-A39B-72B57F71A027}" dt="2021-06-10T15:34:47.750" v="1933" actId="1036"/>
          <ac:spMkLst>
            <pc:docMk/>
            <pc:sldMk cId="0" sldId="259"/>
            <ac:spMk id="4098" creationId="{53B97804-F839-4B71-8C61-163ACF32A5FC}"/>
          </ac:spMkLst>
        </pc:spChg>
        <pc:picChg chg="add del mod">
          <ac:chgData name="Anne Laure BRULÉ" userId="7db4b579-041c-4d6d-9f21-2df0eabef5d1" providerId="ADAL" clId="{72CD5F09-DC35-4B87-A39B-72B57F71A027}" dt="2021-06-09T13:04:46.440" v="685" actId="478"/>
          <ac:picMkLst>
            <pc:docMk/>
            <pc:sldMk cId="0" sldId="259"/>
            <ac:picMk id="18" creationId="{CF6E31CE-2A9B-4D92-A291-D6E48C7625ED}"/>
          </ac:picMkLst>
        </pc:picChg>
        <pc:picChg chg="add del mod">
          <ac:chgData name="Anne Laure BRULÉ" userId="7db4b579-041c-4d6d-9f21-2df0eabef5d1" providerId="ADAL" clId="{72CD5F09-DC35-4B87-A39B-72B57F71A027}" dt="2021-06-09T13:04:44.811" v="684" actId="478"/>
          <ac:picMkLst>
            <pc:docMk/>
            <pc:sldMk cId="0" sldId="259"/>
            <ac:picMk id="19" creationId="{074CCFB4-118C-4519-A6B4-918A92801DC3}"/>
          </ac:picMkLst>
        </pc:picChg>
      </pc:sldChg>
      <pc:sldChg chg="del">
        <pc:chgData name="Anne Laure BRULÉ" userId="7db4b579-041c-4d6d-9f21-2df0eabef5d1" providerId="ADAL" clId="{72CD5F09-DC35-4B87-A39B-72B57F71A027}" dt="2021-06-09T13:18:02.954" v="702" actId="47"/>
        <pc:sldMkLst>
          <pc:docMk/>
          <pc:sldMk cId="0" sldId="264"/>
        </pc:sldMkLst>
      </pc:sldChg>
      <pc:sldChg chg="modSp mod">
        <pc:chgData name="Anne Laure BRULÉ" userId="7db4b579-041c-4d6d-9f21-2df0eabef5d1" providerId="ADAL" clId="{72CD5F09-DC35-4B87-A39B-72B57F71A027}" dt="2021-06-10T09:53:43.112" v="1904" actId="1076"/>
        <pc:sldMkLst>
          <pc:docMk/>
          <pc:sldMk cId="0" sldId="268"/>
        </pc:sldMkLst>
        <pc:spChg chg="mod">
          <ac:chgData name="Anne Laure BRULÉ" userId="7db4b579-041c-4d6d-9f21-2df0eabef5d1" providerId="ADAL" clId="{72CD5F09-DC35-4B87-A39B-72B57F71A027}" dt="2021-06-10T09:53:43.112" v="1904" actId="1076"/>
          <ac:spMkLst>
            <pc:docMk/>
            <pc:sldMk cId="0" sldId="268"/>
            <ac:spMk id="10" creationId="{36337DC1-DF89-425B-A1E4-D943AED0A270}"/>
          </ac:spMkLst>
        </pc:spChg>
        <pc:spChg chg="mod">
          <ac:chgData name="Anne Laure BRULÉ" userId="7db4b579-041c-4d6d-9f21-2df0eabef5d1" providerId="ADAL" clId="{72CD5F09-DC35-4B87-A39B-72B57F71A027}" dt="2021-06-10T09:51:44.757" v="1775" actId="1036"/>
          <ac:spMkLst>
            <pc:docMk/>
            <pc:sldMk cId="0" sldId="268"/>
            <ac:spMk id="23554" creationId="{6C170566-C082-4402-9D00-1DF289746DDD}"/>
          </ac:spMkLst>
        </pc:spChg>
        <pc:picChg chg="mod">
          <ac:chgData name="Anne Laure BRULÉ" userId="7db4b579-041c-4d6d-9f21-2df0eabef5d1" providerId="ADAL" clId="{72CD5F09-DC35-4B87-A39B-72B57F71A027}" dt="2021-06-10T09:53:39.573" v="1903" actId="1076"/>
          <ac:picMkLst>
            <pc:docMk/>
            <pc:sldMk cId="0" sldId="268"/>
            <ac:picMk id="23553" creationId="{2AD2AECD-63E7-43BF-B3E3-64458CA9FCA8}"/>
          </ac:picMkLst>
        </pc:picChg>
      </pc:sldChg>
      <pc:sldChg chg="modSp mod">
        <pc:chgData name="Anne Laure BRULÉ" userId="7db4b579-041c-4d6d-9f21-2df0eabef5d1" providerId="ADAL" clId="{72CD5F09-DC35-4B87-A39B-72B57F71A027}" dt="2021-06-10T09:38:32.970" v="1533" actId="20577"/>
        <pc:sldMkLst>
          <pc:docMk/>
          <pc:sldMk cId="0" sldId="269"/>
        </pc:sldMkLst>
        <pc:spChg chg="mod">
          <ac:chgData name="Anne Laure BRULÉ" userId="7db4b579-041c-4d6d-9f21-2df0eabef5d1" providerId="ADAL" clId="{72CD5F09-DC35-4B87-A39B-72B57F71A027}" dt="2021-06-10T09:38:32.970" v="1533" actId="20577"/>
          <ac:spMkLst>
            <pc:docMk/>
            <pc:sldMk cId="0" sldId="269"/>
            <ac:spMk id="18441" creationId="{840D6807-1E5B-44BA-B0BC-9466B094185B}"/>
          </ac:spMkLst>
        </pc:spChg>
      </pc:sldChg>
      <pc:sldChg chg="modSp mod">
        <pc:chgData name="Anne Laure BRULÉ" userId="7db4b579-041c-4d6d-9f21-2df0eabef5d1" providerId="ADAL" clId="{72CD5F09-DC35-4B87-A39B-72B57F71A027}" dt="2021-06-15T07:45:02.704" v="2238" actId="1038"/>
        <pc:sldMkLst>
          <pc:docMk/>
          <pc:sldMk cId="3685661296" sldId="272"/>
        </pc:sldMkLst>
        <pc:picChg chg="mod">
          <ac:chgData name="Anne Laure BRULÉ" userId="7db4b579-041c-4d6d-9f21-2df0eabef5d1" providerId="ADAL" clId="{72CD5F09-DC35-4B87-A39B-72B57F71A027}" dt="2021-06-15T07:45:02.704" v="2238" actId="1038"/>
          <ac:picMkLst>
            <pc:docMk/>
            <pc:sldMk cId="3685661296" sldId="272"/>
            <ac:picMk id="13" creationId="{E804878E-4034-4FEC-BCF5-B33AC17BA18B}"/>
          </ac:picMkLst>
        </pc:picChg>
      </pc:sldChg>
      <pc:sldChg chg="del">
        <pc:chgData name="Anne Laure BRULÉ" userId="7db4b579-041c-4d6d-9f21-2df0eabef5d1" providerId="ADAL" clId="{72CD5F09-DC35-4B87-A39B-72B57F71A027}" dt="2021-06-17T14:09:29.211" v="2239" actId="47"/>
        <pc:sldMkLst>
          <pc:docMk/>
          <pc:sldMk cId="0" sldId="276"/>
        </pc:sldMkLst>
      </pc:sldChg>
      <pc:sldChg chg="del">
        <pc:chgData name="Anne Laure BRULÉ" userId="7db4b579-041c-4d6d-9f21-2df0eabef5d1" providerId="ADAL" clId="{72CD5F09-DC35-4B87-A39B-72B57F71A027}" dt="2021-06-09T13:18:03.703" v="703" actId="47"/>
        <pc:sldMkLst>
          <pc:docMk/>
          <pc:sldMk cId="1177693737" sldId="305"/>
        </pc:sldMkLst>
      </pc:sldChg>
      <pc:sldChg chg="del">
        <pc:chgData name="Anne Laure BRULÉ" userId="7db4b579-041c-4d6d-9f21-2df0eabef5d1" providerId="ADAL" clId="{72CD5F09-DC35-4B87-A39B-72B57F71A027}" dt="2021-06-09T13:18:04.459" v="704" actId="47"/>
        <pc:sldMkLst>
          <pc:docMk/>
          <pc:sldMk cId="1288770043" sldId="306"/>
        </pc:sldMkLst>
      </pc:sldChg>
      <pc:sldChg chg="modSp mod">
        <pc:chgData name="Anne Laure BRULÉ" userId="7db4b579-041c-4d6d-9f21-2df0eabef5d1" providerId="ADAL" clId="{72CD5F09-DC35-4B87-A39B-72B57F71A027}" dt="2021-06-11T06:42:23.550" v="2128" actId="20577"/>
        <pc:sldMkLst>
          <pc:docMk/>
          <pc:sldMk cId="0" sldId="309"/>
        </pc:sldMkLst>
        <pc:spChg chg="mod">
          <ac:chgData name="Anne Laure BRULÉ" userId="7db4b579-041c-4d6d-9f21-2df0eabef5d1" providerId="ADAL" clId="{72CD5F09-DC35-4B87-A39B-72B57F71A027}" dt="2021-06-11T06:42:23.550" v="2128" actId="20577"/>
          <ac:spMkLst>
            <pc:docMk/>
            <pc:sldMk cId="0" sldId="309"/>
            <ac:spMk id="36" creationId="{8636D65F-052D-4231-8FB2-3FE78DAFE926}"/>
          </ac:spMkLst>
        </pc:spChg>
      </pc:sldChg>
      <pc:sldChg chg="addSp delSp modSp add del mod ord modNotesTx">
        <pc:chgData name="Anne Laure BRULÉ" userId="7db4b579-041c-4d6d-9f21-2df0eabef5d1" providerId="ADAL" clId="{72CD5F09-DC35-4B87-A39B-72B57F71A027}" dt="2021-06-03T13:37:54.855" v="678" actId="47"/>
        <pc:sldMkLst>
          <pc:docMk/>
          <pc:sldMk cId="2694454312" sldId="310"/>
        </pc:sldMkLst>
        <pc:spChg chg="del">
          <ac:chgData name="Anne Laure BRULÉ" userId="7db4b579-041c-4d6d-9f21-2df0eabef5d1" providerId="ADAL" clId="{72CD5F09-DC35-4B87-A39B-72B57F71A027}" dt="2021-06-03T12:54:06.235" v="38" actId="478"/>
          <ac:spMkLst>
            <pc:docMk/>
            <pc:sldMk cId="2694454312" sldId="310"/>
            <ac:spMk id="27" creationId="{CF3F0808-B93D-43A1-9451-85DF2D046229}"/>
          </ac:spMkLst>
        </pc:spChg>
        <pc:spChg chg="del">
          <ac:chgData name="Anne Laure BRULÉ" userId="7db4b579-041c-4d6d-9f21-2df0eabef5d1" providerId="ADAL" clId="{72CD5F09-DC35-4B87-A39B-72B57F71A027}" dt="2021-06-03T12:54:08.790" v="40" actId="478"/>
          <ac:spMkLst>
            <pc:docMk/>
            <pc:sldMk cId="2694454312" sldId="310"/>
            <ac:spMk id="29" creationId="{53113AAF-46AA-474C-8D37-0B8A7816ACF3}"/>
          </ac:spMkLst>
        </pc:spChg>
        <pc:spChg chg="del mod">
          <ac:chgData name="Anne Laure BRULÉ" userId="7db4b579-041c-4d6d-9f21-2df0eabef5d1" providerId="ADAL" clId="{72CD5F09-DC35-4B87-A39B-72B57F71A027}" dt="2021-06-03T12:54:12.018" v="43" actId="478"/>
          <ac:spMkLst>
            <pc:docMk/>
            <pc:sldMk cId="2694454312" sldId="310"/>
            <ac:spMk id="30" creationId="{8059E010-558D-48B5-B2BC-9A691F91AC98}"/>
          </ac:spMkLst>
        </pc:spChg>
        <pc:spChg chg="del">
          <ac:chgData name="Anne Laure BRULÉ" userId="7db4b579-041c-4d6d-9f21-2df0eabef5d1" providerId="ADAL" clId="{72CD5F09-DC35-4B87-A39B-72B57F71A027}" dt="2021-06-03T12:54:02.359" v="36" actId="478"/>
          <ac:spMkLst>
            <pc:docMk/>
            <pc:sldMk cId="2694454312" sldId="310"/>
            <ac:spMk id="36" creationId="{8636D65F-052D-4231-8FB2-3FE78DAFE926}"/>
          </ac:spMkLst>
        </pc:spChg>
        <pc:spChg chg="mod">
          <ac:chgData name="Anne Laure BRULÉ" userId="7db4b579-041c-4d6d-9f21-2df0eabef5d1" providerId="ADAL" clId="{72CD5F09-DC35-4B87-A39B-72B57F71A027}" dt="2021-06-03T13:10:40.843" v="280" actId="14100"/>
          <ac:spMkLst>
            <pc:docMk/>
            <pc:sldMk cId="2694454312" sldId="310"/>
            <ac:spMk id="8208" creationId="{FA2D7946-CF44-4DB1-B6B0-365DB9959E8E}"/>
          </ac:spMkLst>
        </pc:spChg>
        <pc:graphicFrameChg chg="add del">
          <ac:chgData name="Anne Laure BRULÉ" userId="7db4b579-041c-4d6d-9f21-2df0eabef5d1" providerId="ADAL" clId="{72CD5F09-DC35-4B87-A39B-72B57F71A027}" dt="2021-06-03T13:09:00.974" v="234" actId="478"/>
          <ac:graphicFrameMkLst>
            <pc:docMk/>
            <pc:sldMk cId="2694454312" sldId="310"/>
            <ac:graphicFrameMk id="2" creationId="{873E1998-758F-4D0C-B9E9-6B4E09D0FC45}"/>
          </ac:graphicFrameMkLst>
        </pc:graphicFrameChg>
        <pc:graphicFrameChg chg="del mod">
          <ac:chgData name="Anne Laure BRULÉ" userId="7db4b579-041c-4d6d-9f21-2df0eabef5d1" providerId="ADAL" clId="{72CD5F09-DC35-4B87-A39B-72B57F71A027}" dt="2021-06-03T12:58:12.447" v="49" actId="478"/>
          <ac:graphicFrameMkLst>
            <pc:docMk/>
            <pc:sldMk cId="2694454312" sldId="310"/>
            <ac:graphicFrameMk id="12" creationId="{3DF88A56-D9D2-4358-A4B5-F9D1951F2906}"/>
          </ac:graphicFrameMkLst>
        </pc:graphicFrameChg>
        <pc:graphicFrameChg chg="add del mod modGraphic">
          <ac:chgData name="Anne Laure BRULÉ" userId="7db4b579-041c-4d6d-9f21-2df0eabef5d1" providerId="ADAL" clId="{72CD5F09-DC35-4B87-A39B-72B57F71A027}" dt="2021-06-03T13:09:20.502" v="238" actId="478"/>
          <ac:graphicFrameMkLst>
            <pc:docMk/>
            <pc:sldMk cId="2694454312" sldId="310"/>
            <ac:graphicFrameMk id="17" creationId="{16FEB26A-706D-4B5D-9316-C2AB39286E45}"/>
          </ac:graphicFrameMkLst>
        </pc:graphicFrameChg>
        <pc:graphicFrameChg chg="add mod modGraphic">
          <ac:chgData name="Anne Laure BRULÉ" userId="7db4b579-041c-4d6d-9f21-2df0eabef5d1" providerId="ADAL" clId="{72CD5F09-DC35-4B87-A39B-72B57F71A027}" dt="2021-06-03T13:09:27.973" v="239" actId="1076"/>
          <ac:graphicFrameMkLst>
            <pc:docMk/>
            <pc:sldMk cId="2694454312" sldId="310"/>
            <ac:graphicFrameMk id="19" creationId="{7BE79FA2-A1CE-4AAA-A019-EA2812AF455B}"/>
          </ac:graphicFrameMkLst>
        </pc:graphicFrameChg>
        <pc:picChg chg="del">
          <ac:chgData name="Anne Laure BRULÉ" userId="7db4b579-041c-4d6d-9f21-2df0eabef5d1" providerId="ADAL" clId="{72CD5F09-DC35-4B87-A39B-72B57F71A027}" dt="2021-06-03T12:54:09.562" v="41" actId="478"/>
          <ac:picMkLst>
            <pc:docMk/>
            <pc:sldMk cId="2694454312" sldId="310"/>
            <ac:picMk id="3" creationId="{B8C3D681-C88A-42C4-A79F-79965CFD4748}"/>
          </ac:picMkLst>
        </pc:picChg>
        <pc:picChg chg="del">
          <ac:chgData name="Anne Laure BRULÉ" userId="7db4b579-041c-4d6d-9f21-2df0eabef5d1" providerId="ADAL" clId="{72CD5F09-DC35-4B87-A39B-72B57F71A027}" dt="2021-06-03T12:54:06.986" v="39" actId="478"/>
          <ac:picMkLst>
            <pc:docMk/>
            <pc:sldMk cId="2694454312" sldId="310"/>
            <ac:picMk id="5" creationId="{4D83D567-2559-4FD9-B048-4EA619491CD7}"/>
          </ac:picMkLst>
        </pc:picChg>
        <pc:picChg chg="del">
          <ac:chgData name="Anne Laure BRULÉ" userId="7db4b579-041c-4d6d-9f21-2df0eabef5d1" providerId="ADAL" clId="{72CD5F09-DC35-4B87-A39B-72B57F71A027}" dt="2021-06-03T12:54:03.645" v="37" actId="478"/>
          <ac:picMkLst>
            <pc:docMk/>
            <pc:sldMk cId="2694454312" sldId="310"/>
            <ac:picMk id="7" creationId="{2AB2AC33-98FB-4FD9-AA6A-088E044D4707}"/>
          </ac:picMkLst>
        </pc:picChg>
      </pc:sldChg>
      <pc:sldChg chg="addSp delSp modSp add del mod ord modNotesTx">
        <pc:chgData name="Anne Laure BRULÉ" userId="7db4b579-041c-4d6d-9f21-2df0eabef5d1" providerId="ADAL" clId="{72CD5F09-DC35-4B87-A39B-72B57F71A027}" dt="2021-06-10T09:42:02.950" v="1596" actId="1036"/>
        <pc:sldMkLst>
          <pc:docMk/>
          <pc:sldMk cId="3852014618" sldId="311"/>
        </pc:sldMkLst>
        <pc:spChg chg="add del mod">
          <ac:chgData name="Anne Laure BRULÉ" userId="7db4b579-041c-4d6d-9f21-2df0eabef5d1" providerId="ADAL" clId="{72CD5F09-DC35-4B87-A39B-72B57F71A027}" dt="2021-06-09T15:15:28.384" v="1531" actId="478"/>
          <ac:spMkLst>
            <pc:docMk/>
            <pc:sldMk cId="3852014618" sldId="311"/>
            <ac:spMk id="3" creationId="{EA2279BD-BB4F-4E9B-9196-3551A96D2D49}"/>
          </ac:spMkLst>
        </pc:spChg>
        <pc:spChg chg="mod">
          <ac:chgData name="Anne Laure BRULÉ" userId="7db4b579-041c-4d6d-9f21-2df0eabef5d1" providerId="ADAL" clId="{72CD5F09-DC35-4B87-A39B-72B57F71A027}" dt="2021-06-03T13:30:12.626" v="412" actId="20577"/>
          <ac:spMkLst>
            <pc:docMk/>
            <pc:sldMk cId="3852014618" sldId="311"/>
            <ac:spMk id="8208" creationId="{FA2D7946-CF44-4DB1-B6B0-365DB9959E8E}"/>
          </ac:spMkLst>
        </pc:spChg>
        <pc:graphicFrameChg chg="add del">
          <ac:chgData name="Anne Laure BRULÉ" userId="7db4b579-041c-4d6d-9f21-2df0eabef5d1" providerId="ADAL" clId="{72CD5F09-DC35-4B87-A39B-72B57F71A027}" dt="2021-06-03T13:03:16.855" v="80"/>
          <ac:graphicFrameMkLst>
            <pc:docMk/>
            <pc:sldMk cId="3852014618" sldId="311"/>
            <ac:graphicFrameMk id="2" creationId="{43A97BA6-A04F-4616-B452-AEEF681A14D2}"/>
          </ac:graphicFrameMkLst>
        </pc:graphicFrameChg>
        <pc:graphicFrameChg chg="mod modGraphic">
          <ac:chgData name="Anne Laure BRULÉ" userId="7db4b579-041c-4d6d-9f21-2df0eabef5d1" providerId="ADAL" clId="{72CD5F09-DC35-4B87-A39B-72B57F71A027}" dt="2021-06-10T09:42:02.950" v="1596" actId="1036"/>
          <ac:graphicFrameMkLst>
            <pc:docMk/>
            <pc:sldMk cId="3852014618" sldId="311"/>
            <ac:graphicFrameMk id="17" creationId="{16FEB26A-706D-4B5D-9316-C2AB39286E45}"/>
          </ac:graphicFrameMkLst>
        </pc:graphicFrameChg>
      </pc:sldChg>
      <pc:sldChg chg="addSp delSp modSp add del mod ord modNotesTx">
        <pc:chgData name="Anne Laure BRULÉ" userId="7db4b579-041c-4d6d-9f21-2df0eabef5d1" providerId="ADAL" clId="{72CD5F09-DC35-4B87-A39B-72B57F71A027}" dt="2021-06-10T09:45:55.853" v="1645" actId="47"/>
        <pc:sldMkLst>
          <pc:docMk/>
          <pc:sldMk cId="2630641270" sldId="312"/>
        </pc:sldMkLst>
        <pc:spChg chg="del mod">
          <ac:chgData name="Anne Laure BRULÉ" userId="7db4b579-041c-4d6d-9f21-2df0eabef5d1" providerId="ADAL" clId="{72CD5F09-DC35-4B87-A39B-72B57F71A027}" dt="2021-06-09T15:15:56.671" v="1532" actId="478"/>
          <ac:spMkLst>
            <pc:docMk/>
            <pc:sldMk cId="2630641270" sldId="312"/>
            <ac:spMk id="3" creationId="{EA2279BD-BB4F-4E9B-9196-3551A96D2D49}"/>
          </ac:spMkLst>
        </pc:spChg>
        <pc:spChg chg="mod">
          <ac:chgData name="Anne Laure BRULÉ" userId="7db4b579-041c-4d6d-9f21-2df0eabef5d1" providerId="ADAL" clId="{72CD5F09-DC35-4B87-A39B-72B57F71A027}" dt="2021-06-03T13:32:13.505" v="464" actId="20577"/>
          <ac:spMkLst>
            <pc:docMk/>
            <pc:sldMk cId="2630641270" sldId="312"/>
            <ac:spMk id="8208" creationId="{FA2D7946-CF44-4DB1-B6B0-365DB9959E8E}"/>
          </ac:spMkLst>
        </pc:spChg>
        <pc:graphicFrameChg chg="add del mod modGraphic">
          <ac:chgData name="Anne Laure BRULÉ" userId="7db4b579-041c-4d6d-9f21-2df0eabef5d1" providerId="ADAL" clId="{72CD5F09-DC35-4B87-A39B-72B57F71A027}" dt="2021-06-10T09:44:39.317" v="1609" actId="21"/>
          <ac:graphicFrameMkLst>
            <pc:docMk/>
            <pc:sldMk cId="2630641270" sldId="312"/>
            <ac:graphicFrameMk id="2" creationId="{A928A9F6-2702-4494-A7F6-AD62E2C637B2}"/>
          </ac:graphicFrameMkLst>
        </pc:graphicFrameChg>
        <pc:graphicFrameChg chg="del">
          <ac:chgData name="Anne Laure BRULÉ" userId="7db4b579-041c-4d6d-9f21-2df0eabef5d1" providerId="ADAL" clId="{72CD5F09-DC35-4B87-A39B-72B57F71A027}" dt="2021-06-03T13:32:20.519" v="465" actId="478"/>
          <ac:graphicFrameMkLst>
            <pc:docMk/>
            <pc:sldMk cId="2630641270" sldId="312"/>
            <ac:graphicFrameMk id="17" creationId="{16FEB26A-706D-4B5D-9316-C2AB39286E45}"/>
          </ac:graphicFrameMkLst>
        </pc:graphicFrameChg>
      </pc:sldChg>
      <pc:sldChg chg="modSp add mod replId modNotesTx">
        <pc:chgData name="Anne Laure BRULÉ" userId="7db4b579-041c-4d6d-9f21-2df0eabef5d1" providerId="ADAL" clId="{72CD5F09-DC35-4B87-A39B-72B57F71A027}" dt="2021-06-10T09:43:24.538" v="1605" actId="14100"/>
        <pc:sldMkLst>
          <pc:docMk/>
          <pc:sldMk cId="2409571650" sldId="313"/>
        </pc:sldMkLst>
        <pc:graphicFrameChg chg="mod modGraphic">
          <ac:chgData name="Anne Laure BRULÉ" userId="7db4b579-041c-4d6d-9f21-2df0eabef5d1" providerId="ADAL" clId="{72CD5F09-DC35-4B87-A39B-72B57F71A027}" dt="2021-06-10T09:43:24.538" v="1605" actId="14100"/>
          <ac:graphicFrameMkLst>
            <pc:docMk/>
            <pc:sldMk cId="2409571650" sldId="313"/>
            <ac:graphicFrameMk id="19" creationId="{7BE79FA2-A1CE-4AAA-A019-EA2812AF455B}"/>
          </ac:graphicFrameMkLst>
        </pc:graphicFrameChg>
      </pc:sldChg>
      <pc:sldChg chg="delSp modSp add mod">
        <pc:chgData name="Anne Laure BRULÉ" userId="7db4b579-041c-4d6d-9f21-2df0eabef5d1" providerId="ADAL" clId="{72CD5F09-DC35-4B87-A39B-72B57F71A027}" dt="2021-06-09T15:14:51.100" v="1530" actId="14100"/>
        <pc:sldMkLst>
          <pc:docMk/>
          <pc:sldMk cId="0" sldId="315"/>
        </pc:sldMkLst>
        <pc:spChg chg="mod">
          <ac:chgData name="Anne Laure BRULÉ" userId="7db4b579-041c-4d6d-9f21-2df0eabef5d1" providerId="ADAL" clId="{72CD5F09-DC35-4B87-A39B-72B57F71A027}" dt="2021-06-09T13:22:03.759" v="737" actId="1035"/>
          <ac:spMkLst>
            <pc:docMk/>
            <pc:sldMk cId="0" sldId="315"/>
            <ac:spMk id="18" creationId="{7409C77C-4C98-45DC-B1FB-3626879F3A7C}"/>
          </ac:spMkLst>
        </pc:spChg>
        <pc:spChg chg="mod">
          <ac:chgData name="Anne Laure BRULÉ" userId="7db4b579-041c-4d6d-9f21-2df0eabef5d1" providerId="ADAL" clId="{72CD5F09-DC35-4B87-A39B-72B57F71A027}" dt="2021-06-09T13:22:03.759" v="737" actId="1035"/>
          <ac:spMkLst>
            <pc:docMk/>
            <pc:sldMk cId="0" sldId="315"/>
            <ac:spMk id="19" creationId="{33C718F2-050B-492E-AA8A-0807D1088180}"/>
          </ac:spMkLst>
        </pc:spChg>
        <pc:spChg chg="mod">
          <ac:chgData name="Anne Laure BRULÉ" userId="7db4b579-041c-4d6d-9f21-2df0eabef5d1" providerId="ADAL" clId="{72CD5F09-DC35-4B87-A39B-72B57F71A027}" dt="2021-06-09T15:14:45.274" v="1528" actId="14100"/>
          <ac:spMkLst>
            <pc:docMk/>
            <pc:sldMk cId="0" sldId="315"/>
            <ac:spMk id="19458" creationId="{04571AEF-602B-4132-9DA5-30A8B60936DE}"/>
          </ac:spMkLst>
        </pc:spChg>
        <pc:spChg chg="mod">
          <ac:chgData name="Anne Laure BRULÉ" userId="7db4b579-041c-4d6d-9f21-2df0eabef5d1" providerId="ADAL" clId="{72CD5F09-DC35-4B87-A39B-72B57F71A027}" dt="2021-06-09T15:14:48.326" v="1529" actId="14100"/>
          <ac:spMkLst>
            <pc:docMk/>
            <pc:sldMk cId="0" sldId="315"/>
            <ac:spMk id="19459" creationId="{6321386C-25F6-4B70-9268-FE68F7D3DBD2}"/>
          </ac:spMkLst>
        </pc:spChg>
        <pc:spChg chg="mod">
          <ac:chgData name="Anne Laure BRULÉ" userId="7db4b579-041c-4d6d-9f21-2df0eabef5d1" providerId="ADAL" clId="{72CD5F09-DC35-4B87-A39B-72B57F71A027}" dt="2021-06-09T15:14:51.100" v="1530" actId="14100"/>
          <ac:spMkLst>
            <pc:docMk/>
            <pc:sldMk cId="0" sldId="315"/>
            <ac:spMk id="19460" creationId="{135D70CD-7CF8-4C87-8946-D9DCD949778B}"/>
          </ac:spMkLst>
        </pc:spChg>
        <pc:spChg chg="del mod">
          <ac:chgData name="Anne Laure BRULÉ" userId="7db4b579-041c-4d6d-9f21-2df0eabef5d1" providerId="ADAL" clId="{72CD5F09-DC35-4B87-A39B-72B57F71A027}" dt="2021-06-09T13:41:19.736" v="751" actId="478"/>
          <ac:spMkLst>
            <pc:docMk/>
            <pc:sldMk cId="0" sldId="315"/>
            <ac:spMk id="19461" creationId="{33EBCF74-FD30-42C4-9452-312A1EED4CB4}"/>
          </ac:spMkLst>
        </pc:spChg>
        <pc:spChg chg="del">
          <ac:chgData name="Anne Laure BRULÉ" userId="7db4b579-041c-4d6d-9f21-2df0eabef5d1" providerId="ADAL" clId="{72CD5F09-DC35-4B87-A39B-72B57F71A027}" dt="2021-06-09T13:41:16.976" v="750" actId="478"/>
          <ac:spMkLst>
            <pc:docMk/>
            <pc:sldMk cId="0" sldId="315"/>
            <ac:spMk id="19462" creationId="{5BA37020-5655-4536-820F-CC25BA3FABBA}"/>
          </ac:spMkLst>
        </pc:spChg>
      </pc:sldChg>
      <pc:sldChg chg="modSp add mod">
        <pc:chgData name="Anne Laure BRULÉ" userId="7db4b579-041c-4d6d-9f21-2df0eabef5d1" providerId="ADAL" clId="{72CD5F09-DC35-4B87-A39B-72B57F71A027}" dt="2021-06-09T13:47:48.224" v="829" actId="403"/>
        <pc:sldMkLst>
          <pc:docMk/>
          <pc:sldMk cId="0" sldId="316"/>
        </pc:sldMkLst>
        <pc:spChg chg="mod">
          <ac:chgData name="Anne Laure BRULÉ" userId="7db4b579-041c-4d6d-9f21-2df0eabef5d1" providerId="ADAL" clId="{72CD5F09-DC35-4B87-A39B-72B57F71A027}" dt="2021-06-09T13:47:44.594" v="827" actId="403"/>
          <ac:spMkLst>
            <pc:docMk/>
            <pc:sldMk cId="0" sldId="316"/>
            <ac:spMk id="20482" creationId="{8D791C3A-C6B6-4A4D-8DAA-DCEE1DD9C66C}"/>
          </ac:spMkLst>
        </pc:spChg>
        <pc:spChg chg="mod">
          <ac:chgData name="Anne Laure BRULÉ" userId="7db4b579-041c-4d6d-9f21-2df0eabef5d1" providerId="ADAL" clId="{72CD5F09-DC35-4B87-A39B-72B57F71A027}" dt="2021-06-09T13:47:48.224" v="829" actId="403"/>
          <ac:spMkLst>
            <pc:docMk/>
            <pc:sldMk cId="0" sldId="316"/>
            <ac:spMk id="20485" creationId="{F67EC47A-BC67-4312-83CA-270C7632737C}"/>
          </ac:spMkLst>
        </pc:spChg>
      </pc:sldChg>
      <pc:sldChg chg="delSp modSp add mod">
        <pc:chgData name="Anne Laure BRULÉ" userId="7db4b579-041c-4d6d-9f21-2df0eabef5d1" providerId="ADAL" clId="{72CD5F09-DC35-4B87-A39B-72B57F71A027}" dt="2021-06-11T06:44:13.766" v="2209" actId="1035"/>
        <pc:sldMkLst>
          <pc:docMk/>
          <pc:sldMk cId="0" sldId="317"/>
        </pc:sldMkLst>
        <pc:spChg chg="mod">
          <ac:chgData name="Anne Laure BRULÉ" userId="7db4b579-041c-4d6d-9f21-2df0eabef5d1" providerId="ADAL" clId="{72CD5F09-DC35-4B87-A39B-72B57F71A027}" dt="2021-06-09T15:14:23.112" v="1525" actId="14100"/>
          <ac:spMkLst>
            <pc:docMk/>
            <pc:sldMk cId="0" sldId="317"/>
            <ac:spMk id="21506" creationId="{B5C651A7-D140-4F32-B949-2D9328FE30ED}"/>
          </ac:spMkLst>
        </pc:spChg>
        <pc:spChg chg="mod">
          <ac:chgData name="Anne Laure BRULÉ" userId="7db4b579-041c-4d6d-9f21-2df0eabef5d1" providerId="ADAL" clId="{72CD5F09-DC35-4B87-A39B-72B57F71A027}" dt="2021-06-11T06:44:13.766" v="2209" actId="1035"/>
          <ac:spMkLst>
            <pc:docMk/>
            <pc:sldMk cId="0" sldId="317"/>
            <ac:spMk id="21507" creationId="{08A3CDC9-D281-4DC2-AF4F-A7377EF0D597}"/>
          </ac:spMkLst>
        </pc:spChg>
        <pc:spChg chg="mod">
          <ac:chgData name="Anne Laure BRULÉ" userId="7db4b579-041c-4d6d-9f21-2df0eabef5d1" providerId="ADAL" clId="{72CD5F09-DC35-4B87-A39B-72B57F71A027}" dt="2021-06-09T15:14:30.443" v="1527" actId="14100"/>
          <ac:spMkLst>
            <pc:docMk/>
            <pc:sldMk cId="0" sldId="317"/>
            <ac:spMk id="21508" creationId="{E6B71F98-81AB-4AA1-973A-A4D57B82C0B4}"/>
          </ac:spMkLst>
        </pc:spChg>
        <pc:spChg chg="del mod">
          <ac:chgData name="Anne Laure BRULÉ" userId="7db4b579-041c-4d6d-9f21-2df0eabef5d1" providerId="ADAL" clId="{72CD5F09-DC35-4B87-A39B-72B57F71A027}" dt="2021-06-09T13:48:12.287" v="832" actId="478"/>
          <ac:spMkLst>
            <pc:docMk/>
            <pc:sldMk cId="0" sldId="317"/>
            <ac:spMk id="21509" creationId="{E8FB94E0-286B-406A-86AE-2B6DCE1C2C7C}"/>
          </ac:spMkLst>
        </pc:spChg>
        <pc:spChg chg="del">
          <ac:chgData name="Anne Laure BRULÉ" userId="7db4b579-041c-4d6d-9f21-2df0eabef5d1" providerId="ADAL" clId="{72CD5F09-DC35-4B87-A39B-72B57F71A027}" dt="2021-06-09T13:48:10.169" v="830" actId="478"/>
          <ac:spMkLst>
            <pc:docMk/>
            <pc:sldMk cId="0" sldId="317"/>
            <ac:spMk id="21510" creationId="{DF2217D5-3458-46DF-ABB5-453A032C2FBD}"/>
          </ac:spMkLst>
        </pc:spChg>
      </pc:sldChg>
      <pc:sldChg chg="modSp add mod">
        <pc:chgData name="Anne Laure BRULÉ" userId="7db4b579-041c-4d6d-9f21-2df0eabef5d1" providerId="ADAL" clId="{72CD5F09-DC35-4B87-A39B-72B57F71A027}" dt="2021-06-09T14:18:42.608" v="853" actId="403"/>
        <pc:sldMkLst>
          <pc:docMk/>
          <pc:sldMk cId="0" sldId="318"/>
        </pc:sldMkLst>
        <pc:spChg chg="mod">
          <ac:chgData name="Anne Laure BRULÉ" userId="7db4b579-041c-4d6d-9f21-2df0eabef5d1" providerId="ADAL" clId="{72CD5F09-DC35-4B87-A39B-72B57F71A027}" dt="2021-06-09T14:18:38.762" v="851" actId="403"/>
          <ac:spMkLst>
            <pc:docMk/>
            <pc:sldMk cId="0" sldId="318"/>
            <ac:spMk id="22530" creationId="{87108FEE-BFE9-4958-AEAB-6F3A8F3D2910}"/>
          </ac:spMkLst>
        </pc:spChg>
        <pc:spChg chg="mod">
          <ac:chgData name="Anne Laure BRULÉ" userId="7db4b579-041c-4d6d-9f21-2df0eabef5d1" providerId="ADAL" clId="{72CD5F09-DC35-4B87-A39B-72B57F71A027}" dt="2021-06-09T14:18:42.608" v="853" actId="403"/>
          <ac:spMkLst>
            <pc:docMk/>
            <pc:sldMk cId="0" sldId="318"/>
            <ac:spMk id="22533" creationId="{10213D2D-2CAD-4E86-A495-C2B1B24EC1A6}"/>
          </ac:spMkLst>
        </pc:spChg>
      </pc:sldChg>
      <pc:sldChg chg="modSp add mod">
        <pc:chgData name="Anne Laure BRULÉ" userId="7db4b579-041c-4d6d-9f21-2df0eabef5d1" providerId="ADAL" clId="{72CD5F09-DC35-4B87-A39B-72B57F71A027}" dt="2021-06-09T13:20:59.296" v="721" actId="1076"/>
        <pc:sldMkLst>
          <pc:docMk/>
          <pc:sldMk cId="0" sldId="319"/>
        </pc:sldMkLst>
        <pc:spChg chg="mod">
          <ac:chgData name="Anne Laure BRULÉ" userId="7db4b579-041c-4d6d-9f21-2df0eabef5d1" providerId="ADAL" clId="{72CD5F09-DC35-4B87-A39B-72B57F71A027}" dt="2021-06-09T13:20:37.144" v="717" actId="1076"/>
          <ac:spMkLst>
            <pc:docMk/>
            <pc:sldMk cId="0" sldId="319"/>
            <ac:spMk id="17414" creationId="{D49599F4-2214-4ED0-A835-F4ADCD4F5527}"/>
          </ac:spMkLst>
        </pc:spChg>
        <pc:spChg chg="mod">
          <ac:chgData name="Anne Laure BRULÉ" userId="7db4b579-041c-4d6d-9f21-2df0eabef5d1" providerId="ADAL" clId="{72CD5F09-DC35-4B87-A39B-72B57F71A027}" dt="2021-06-09T13:20:59.296" v="721" actId="1076"/>
          <ac:spMkLst>
            <pc:docMk/>
            <pc:sldMk cId="0" sldId="319"/>
            <ac:spMk id="17415" creationId="{9477A2B7-F5BE-422E-80E9-FBEED920AEAA}"/>
          </ac:spMkLst>
        </pc:spChg>
        <pc:spChg chg="mod">
          <ac:chgData name="Anne Laure BRULÉ" userId="7db4b579-041c-4d6d-9f21-2df0eabef5d1" providerId="ADAL" clId="{72CD5F09-DC35-4B87-A39B-72B57F71A027}" dt="2021-06-09T13:20:40.528" v="718" actId="1076"/>
          <ac:spMkLst>
            <pc:docMk/>
            <pc:sldMk cId="0" sldId="319"/>
            <ac:spMk id="17420" creationId="{EBB23EC2-8107-4E8E-8E15-F6D2287242B8}"/>
          </ac:spMkLst>
        </pc:spChg>
      </pc:sldChg>
      <pc:sldChg chg="modSp add mod">
        <pc:chgData name="Anne Laure BRULÉ" userId="7db4b579-041c-4d6d-9f21-2df0eabef5d1" providerId="ADAL" clId="{72CD5F09-DC35-4B87-A39B-72B57F71A027}" dt="2021-06-09T14:21:46.915" v="915" actId="1076"/>
        <pc:sldMkLst>
          <pc:docMk/>
          <pc:sldMk cId="0" sldId="320"/>
        </pc:sldMkLst>
        <pc:spChg chg="mod">
          <ac:chgData name="Anne Laure BRULÉ" userId="7db4b579-041c-4d6d-9f21-2df0eabef5d1" providerId="ADAL" clId="{72CD5F09-DC35-4B87-A39B-72B57F71A027}" dt="2021-06-09T14:21:46.915" v="915" actId="1076"/>
          <ac:spMkLst>
            <pc:docMk/>
            <pc:sldMk cId="0" sldId="320"/>
            <ac:spMk id="23557" creationId="{B80B08C0-FF3B-4FE3-8CD4-291B47C011C8}"/>
          </ac:spMkLst>
        </pc:spChg>
        <pc:spChg chg="mod">
          <ac:chgData name="Anne Laure BRULÉ" userId="7db4b579-041c-4d6d-9f21-2df0eabef5d1" providerId="ADAL" clId="{72CD5F09-DC35-4B87-A39B-72B57F71A027}" dt="2021-06-09T14:21:37.840" v="906" actId="1035"/>
          <ac:spMkLst>
            <pc:docMk/>
            <pc:sldMk cId="0" sldId="320"/>
            <ac:spMk id="23561" creationId="{CA44D0EF-1B87-49E8-BD63-7BFA1EF493C7}"/>
          </ac:spMkLst>
        </pc:spChg>
        <pc:spChg chg="mod">
          <ac:chgData name="Anne Laure BRULÉ" userId="7db4b579-041c-4d6d-9f21-2df0eabef5d1" providerId="ADAL" clId="{72CD5F09-DC35-4B87-A39B-72B57F71A027}" dt="2021-06-09T14:20:51.561" v="860" actId="1076"/>
          <ac:spMkLst>
            <pc:docMk/>
            <pc:sldMk cId="0" sldId="320"/>
            <ac:spMk id="23562" creationId="{A9212405-485E-48CA-9E21-E0A456B46815}"/>
          </ac:spMkLst>
        </pc:spChg>
        <pc:spChg chg="mod">
          <ac:chgData name="Anne Laure BRULÉ" userId="7db4b579-041c-4d6d-9f21-2df0eabef5d1" providerId="ADAL" clId="{72CD5F09-DC35-4B87-A39B-72B57F71A027}" dt="2021-06-09T14:21:43.948" v="914" actId="1035"/>
          <ac:spMkLst>
            <pc:docMk/>
            <pc:sldMk cId="0" sldId="320"/>
            <ac:spMk id="23563" creationId="{2C8945CF-1BB5-4FB0-8195-5413E5ECD43E}"/>
          </ac:spMkLst>
        </pc:spChg>
        <pc:spChg chg="mod">
          <ac:chgData name="Anne Laure BRULÉ" userId="7db4b579-041c-4d6d-9f21-2df0eabef5d1" providerId="ADAL" clId="{72CD5F09-DC35-4B87-A39B-72B57F71A027}" dt="2021-06-09T14:21:33.151" v="894" actId="404"/>
          <ac:spMkLst>
            <pc:docMk/>
            <pc:sldMk cId="0" sldId="320"/>
            <ac:spMk id="23564" creationId="{AE0DC1DC-C075-4804-9B9C-BD2436AB8DB6}"/>
          </ac:spMkLst>
        </pc:spChg>
        <pc:spChg chg="mod">
          <ac:chgData name="Anne Laure BRULÉ" userId="7db4b579-041c-4d6d-9f21-2df0eabef5d1" providerId="ADAL" clId="{72CD5F09-DC35-4B87-A39B-72B57F71A027}" dt="2021-06-09T14:21:19.332" v="865" actId="1076"/>
          <ac:spMkLst>
            <pc:docMk/>
            <pc:sldMk cId="0" sldId="320"/>
            <ac:spMk id="23565" creationId="{A7D4D5EF-2FC2-4646-B9C1-3A488413122F}"/>
          </ac:spMkLst>
        </pc:spChg>
      </pc:sldChg>
      <pc:sldChg chg="delSp modSp add mod">
        <pc:chgData name="Anne Laure BRULÉ" userId="7db4b579-041c-4d6d-9f21-2df0eabef5d1" providerId="ADAL" clId="{72CD5F09-DC35-4B87-A39B-72B57F71A027}" dt="2021-06-09T15:14:14.763" v="1524" actId="14100"/>
        <pc:sldMkLst>
          <pc:docMk/>
          <pc:sldMk cId="0" sldId="321"/>
        </pc:sldMkLst>
        <pc:spChg chg="mod">
          <ac:chgData name="Anne Laure BRULÉ" userId="7db4b579-041c-4d6d-9f21-2df0eabef5d1" providerId="ADAL" clId="{72CD5F09-DC35-4B87-A39B-72B57F71A027}" dt="2021-06-09T15:14:06.275" v="1522" actId="14100"/>
          <ac:spMkLst>
            <pc:docMk/>
            <pc:sldMk cId="0" sldId="321"/>
            <ac:spMk id="25602" creationId="{19585F82-FA0F-4298-8EE3-2B0B04CC2647}"/>
          </ac:spMkLst>
        </pc:spChg>
        <pc:spChg chg="mod">
          <ac:chgData name="Anne Laure BRULÉ" userId="7db4b579-041c-4d6d-9f21-2df0eabef5d1" providerId="ADAL" clId="{72CD5F09-DC35-4B87-A39B-72B57F71A027}" dt="2021-06-09T15:14:11.180" v="1523" actId="14100"/>
          <ac:spMkLst>
            <pc:docMk/>
            <pc:sldMk cId="0" sldId="321"/>
            <ac:spMk id="25603" creationId="{D9DE90CD-A5D2-478C-91E2-E079F472593E}"/>
          </ac:spMkLst>
        </pc:spChg>
        <pc:spChg chg="mod">
          <ac:chgData name="Anne Laure BRULÉ" userId="7db4b579-041c-4d6d-9f21-2df0eabef5d1" providerId="ADAL" clId="{72CD5F09-DC35-4B87-A39B-72B57F71A027}" dt="2021-06-09T15:14:14.763" v="1524" actId="14100"/>
          <ac:spMkLst>
            <pc:docMk/>
            <pc:sldMk cId="0" sldId="321"/>
            <ac:spMk id="25604" creationId="{A4E8B8FE-DBB7-478C-852E-58A9A5366798}"/>
          </ac:spMkLst>
        </pc:spChg>
        <pc:spChg chg="del">
          <ac:chgData name="Anne Laure BRULÉ" userId="7db4b579-041c-4d6d-9f21-2df0eabef5d1" providerId="ADAL" clId="{72CD5F09-DC35-4B87-A39B-72B57F71A027}" dt="2021-06-09T14:22:18.148" v="917" actId="478"/>
          <ac:spMkLst>
            <pc:docMk/>
            <pc:sldMk cId="0" sldId="321"/>
            <ac:spMk id="25605" creationId="{688E2844-9934-40E9-AB27-4ECE949C8A43}"/>
          </ac:spMkLst>
        </pc:spChg>
        <pc:spChg chg="del">
          <ac:chgData name="Anne Laure BRULÉ" userId="7db4b579-041c-4d6d-9f21-2df0eabef5d1" providerId="ADAL" clId="{72CD5F09-DC35-4B87-A39B-72B57F71A027}" dt="2021-06-09T14:22:15.083" v="916" actId="478"/>
          <ac:spMkLst>
            <pc:docMk/>
            <pc:sldMk cId="0" sldId="321"/>
            <ac:spMk id="25606" creationId="{70246A76-C242-46B4-AE76-6465683C1301}"/>
          </ac:spMkLst>
        </pc:spChg>
      </pc:sldChg>
      <pc:sldChg chg="modSp add mod">
        <pc:chgData name="Anne Laure BRULÉ" userId="7db4b579-041c-4d6d-9f21-2df0eabef5d1" providerId="ADAL" clId="{72CD5F09-DC35-4B87-A39B-72B57F71A027}" dt="2021-06-09T14:23:59.359" v="932" actId="403"/>
        <pc:sldMkLst>
          <pc:docMk/>
          <pc:sldMk cId="0" sldId="322"/>
        </pc:sldMkLst>
        <pc:spChg chg="mod">
          <ac:chgData name="Anne Laure BRULÉ" userId="7db4b579-041c-4d6d-9f21-2df0eabef5d1" providerId="ADAL" clId="{72CD5F09-DC35-4B87-A39B-72B57F71A027}" dt="2021-06-09T14:23:56.408" v="930" actId="403"/>
          <ac:spMkLst>
            <pc:docMk/>
            <pc:sldMk cId="0" sldId="322"/>
            <ac:spMk id="26626" creationId="{E532D4E6-49DE-4827-AB3B-99E8ACCDEC7E}"/>
          </ac:spMkLst>
        </pc:spChg>
        <pc:spChg chg="mod">
          <ac:chgData name="Anne Laure BRULÉ" userId="7db4b579-041c-4d6d-9f21-2df0eabef5d1" providerId="ADAL" clId="{72CD5F09-DC35-4B87-A39B-72B57F71A027}" dt="2021-06-09T14:23:59.359" v="932" actId="403"/>
          <ac:spMkLst>
            <pc:docMk/>
            <pc:sldMk cId="0" sldId="322"/>
            <ac:spMk id="26628" creationId="{F08792C7-F2A8-49A9-A674-0F2FF27DA46A}"/>
          </ac:spMkLst>
        </pc:spChg>
      </pc:sldChg>
      <pc:sldChg chg="addSp delSp modSp add mod">
        <pc:chgData name="Anne Laure BRULÉ" userId="7db4b579-041c-4d6d-9f21-2df0eabef5d1" providerId="ADAL" clId="{72CD5F09-DC35-4B87-A39B-72B57F71A027}" dt="2021-06-09T14:26:21.214" v="986" actId="20577"/>
        <pc:sldMkLst>
          <pc:docMk/>
          <pc:sldMk cId="0" sldId="323"/>
        </pc:sldMkLst>
        <pc:spChg chg="mod">
          <ac:chgData name="Anne Laure BRULÉ" userId="7db4b579-041c-4d6d-9f21-2df0eabef5d1" providerId="ADAL" clId="{72CD5F09-DC35-4B87-A39B-72B57F71A027}" dt="2021-06-09T14:25:47.750" v="978" actId="14100"/>
          <ac:spMkLst>
            <pc:docMk/>
            <pc:sldMk cId="0" sldId="323"/>
            <ac:spMk id="27657" creationId="{7155EB9C-9698-4D7C-95E9-1DB292E73A45}"/>
          </ac:spMkLst>
        </pc:spChg>
        <pc:spChg chg="mod">
          <ac:chgData name="Anne Laure BRULÉ" userId="7db4b579-041c-4d6d-9f21-2df0eabef5d1" providerId="ADAL" clId="{72CD5F09-DC35-4B87-A39B-72B57F71A027}" dt="2021-06-09T14:24:20.374" v="936" actId="1076"/>
          <ac:spMkLst>
            <pc:docMk/>
            <pc:sldMk cId="0" sldId="323"/>
            <ac:spMk id="27658" creationId="{23498549-F429-47A5-B184-DEF5EE388603}"/>
          </ac:spMkLst>
        </pc:spChg>
        <pc:spChg chg="mod">
          <ac:chgData name="Anne Laure BRULÉ" userId="7db4b579-041c-4d6d-9f21-2df0eabef5d1" providerId="ADAL" clId="{72CD5F09-DC35-4B87-A39B-72B57F71A027}" dt="2021-06-09T14:26:21.214" v="986" actId="20577"/>
          <ac:spMkLst>
            <pc:docMk/>
            <pc:sldMk cId="0" sldId="323"/>
            <ac:spMk id="27659" creationId="{80D11AAF-69C0-45EF-B5B9-A1C15996A2F5}"/>
          </ac:spMkLst>
        </pc:spChg>
        <pc:spChg chg="mod">
          <ac:chgData name="Anne Laure BRULÉ" userId="7db4b579-041c-4d6d-9f21-2df0eabef5d1" providerId="ADAL" clId="{72CD5F09-DC35-4B87-A39B-72B57F71A027}" dt="2021-06-09T14:25:43.599" v="975" actId="1038"/>
          <ac:spMkLst>
            <pc:docMk/>
            <pc:sldMk cId="0" sldId="323"/>
            <ac:spMk id="27660" creationId="{10FB7857-2345-4362-A93E-ED0FBA334312}"/>
          </ac:spMkLst>
        </pc:spChg>
        <pc:spChg chg="add del mod">
          <ac:chgData name="Anne Laure BRULÉ" userId="7db4b579-041c-4d6d-9f21-2df0eabef5d1" providerId="ADAL" clId="{72CD5F09-DC35-4B87-A39B-72B57F71A027}" dt="2021-06-09T14:25:54.152" v="979" actId="478"/>
          <ac:spMkLst>
            <pc:docMk/>
            <pc:sldMk cId="0" sldId="323"/>
            <ac:spMk id="27661" creationId="{6786E154-9876-4BBA-9D80-002850258F1C}"/>
          </ac:spMkLst>
        </pc:spChg>
      </pc:sldChg>
      <pc:sldChg chg="delSp modSp add mod">
        <pc:chgData name="Anne Laure BRULÉ" userId="7db4b579-041c-4d6d-9f21-2df0eabef5d1" providerId="ADAL" clId="{72CD5F09-DC35-4B87-A39B-72B57F71A027}" dt="2021-06-11T06:45:51.987" v="2216" actId="20577"/>
        <pc:sldMkLst>
          <pc:docMk/>
          <pc:sldMk cId="0" sldId="324"/>
        </pc:sldMkLst>
        <pc:spChg chg="mod">
          <ac:chgData name="Anne Laure BRULÉ" userId="7db4b579-041c-4d6d-9f21-2df0eabef5d1" providerId="ADAL" clId="{72CD5F09-DC35-4B87-A39B-72B57F71A027}" dt="2021-06-09T14:26:57.689" v="990" actId="20577"/>
          <ac:spMkLst>
            <pc:docMk/>
            <pc:sldMk cId="0" sldId="324"/>
            <ac:spMk id="8" creationId="{E568CC15-84AE-4259-AE36-14FDBFC63883}"/>
          </ac:spMkLst>
        </pc:spChg>
        <pc:spChg chg="mod">
          <ac:chgData name="Anne Laure BRULÉ" userId="7db4b579-041c-4d6d-9f21-2df0eabef5d1" providerId="ADAL" clId="{72CD5F09-DC35-4B87-A39B-72B57F71A027}" dt="2021-06-09T15:13:52.292" v="1518" actId="14100"/>
          <ac:spMkLst>
            <pc:docMk/>
            <pc:sldMk cId="0" sldId="324"/>
            <ac:spMk id="29698" creationId="{8CB649BD-D1DE-441E-ABC4-642271C28CD9}"/>
          </ac:spMkLst>
        </pc:spChg>
        <pc:spChg chg="mod">
          <ac:chgData name="Anne Laure BRULÉ" userId="7db4b579-041c-4d6d-9f21-2df0eabef5d1" providerId="ADAL" clId="{72CD5F09-DC35-4B87-A39B-72B57F71A027}" dt="2021-06-09T15:13:58.210" v="1520" actId="14100"/>
          <ac:spMkLst>
            <pc:docMk/>
            <pc:sldMk cId="0" sldId="324"/>
            <ac:spMk id="29699" creationId="{4BDD4C4F-CD0A-45DC-AACC-3FD17947E721}"/>
          </ac:spMkLst>
        </pc:spChg>
        <pc:spChg chg="mod">
          <ac:chgData name="Anne Laure BRULÉ" userId="7db4b579-041c-4d6d-9f21-2df0eabef5d1" providerId="ADAL" clId="{72CD5F09-DC35-4B87-A39B-72B57F71A027}" dt="2021-06-11T06:45:51.987" v="2216" actId="20577"/>
          <ac:spMkLst>
            <pc:docMk/>
            <pc:sldMk cId="0" sldId="324"/>
            <ac:spMk id="29700" creationId="{5E2A6A6E-1B85-4F47-9849-B9E046B78CBC}"/>
          </ac:spMkLst>
        </pc:spChg>
        <pc:spChg chg="del">
          <ac:chgData name="Anne Laure BRULÉ" userId="7db4b579-041c-4d6d-9f21-2df0eabef5d1" providerId="ADAL" clId="{72CD5F09-DC35-4B87-A39B-72B57F71A027}" dt="2021-06-09T14:27:03.184" v="992" actId="478"/>
          <ac:spMkLst>
            <pc:docMk/>
            <pc:sldMk cId="0" sldId="324"/>
            <ac:spMk id="29701" creationId="{8A69499D-8A7C-4AC1-9055-BEFA7FE92F39}"/>
          </ac:spMkLst>
        </pc:spChg>
        <pc:spChg chg="del">
          <ac:chgData name="Anne Laure BRULÉ" userId="7db4b579-041c-4d6d-9f21-2df0eabef5d1" providerId="ADAL" clId="{72CD5F09-DC35-4B87-A39B-72B57F71A027}" dt="2021-06-09T14:27:01.130" v="991" actId="478"/>
          <ac:spMkLst>
            <pc:docMk/>
            <pc:sldMk cId="0" sldId="324"/>
            <ac:spMk id="29702" creationId="{3E0EE8CD-301F-46EB-A883-D4667F8729B2}"/>
          </ac:spMkLst>
        </pc:spChg>
      </pc:sldChg>
      <pc:sldChg chg="modSp add mod">
        <pc:chgData name="Anne Laure BRULÉ" userId="7db4b579-041c-4d6d-9f21-2df0eabef5d1" providerId="ADAL" clId="{72CD5F09-DC35-4B87-A39B-72B57F71A027}" dt="2021-06-09T14:32:38.889" v="1033" actId="20577"/>
        <pc:sldMkLst>
          <pc:docMk/>
          <pc:sldMk cId="0" sldId="325"/>
        </pc:sldMkLst>
        <pc:spChg chg="mod">
          <ac:chgData name="Anne Laure BRULÉ" userId="7db4b579-041c-4d6d-9f21-2df0eabef5d1" providerId="ADAL" clId="{72CD5F09-DC35-4B87-A39B-72B57F71A027}" dt="2021-06-09T14:32:38.889" v="1033" actId="20577"/>
          <ac:spMkLst>
            <pc:docMk/>
            <pc:sldMk cId="0" sldId="325"/>
            <ac:spMk id="11" creationId="{06B84082-9CBA-4EC7-9888-8D2A0F985637}"/>
          </ac:spMkLst>
        </pc:spChg>
      </pc:sldChg>
      <pc:sldChg chg="addSp delSp modSp add mod">
        <pc:chgData name="Anne Laure BRULÉ" userId="7db4b579-041c-4d6d-9f21-2df0eabef5d1" providerId="ADAL" clId="{72CD5F09-DC35-4B87-A39B-72B57F71A027}" dt="2021-06-09T15:11:37.520" v="1503" actId="14100"/>
        <pc:sldMkLst>
          <pc:docMk/>
          <pc:sldMk cId="0" sldId="326"/>
        </pc:sldMkLst>
        <pc:spChg chg="mod">
          <ac:chgData name="Anne Laure BRULÉ" userId="7db4b579-041c-4d6d-9f21-2df0eabef5d1" providerId="ADAL" clId="{72CD5F09-DC35-4B87-A39B-72B57F71A027}" dt="2021-06-09T15:06:13.881" v="1362" actId="1037"/>
          <ac:spMkLst>
            <pc:docMk/>
            <pc:sldMk cId="0" sldId="326"/>
            <ac:spMk id="12" creationId="{E3F0FFD1-DAC9-49FC-92EF-5B45053ECA1D}"/>
          </ac:spMkLst>
        </pc:spChg>
        <pc:spChg chg="del">
          <ac:chgData name="Anne Laure BRULÉ" userId="7db4b579-041c-4d6d-9f21-2df0eabef5d1" providerId="ADAL" clId="{72CD5F09-DC35-4B87-A39B-72B57F71A027}" dt="2021-06-09T14:32:52.745" v="1034" actId="478"/>
          <ac:spMkLst>
            <pc:docMk/>
            <pc:sldMk cId="0" sldId="326"/>
            <ac:spMk id="14" creationId="{C6986AF3-8518-4F9B-9F36-C0C5FCCE28BB}"/>
          </ac:spMkLst>
        </pc:spChg>
        <pc:spChg chg="add del mod">
          <ac:chgData name="Anne Laure BRULÉ" userId="7db4b579-041c-4d6d-9f21-2df0eabef5d1" providerId="ADAL" clId="{72CD5F09-DC35-4B87-A39B-72B57F71A027}" dt="2021-06-09T15:11:37.520" v="1503" actId="14100"/>
          <ac:spMkLst>
            <pc:docMk/>
            <pc:sldMk cId="0" sldId="326"/>
            <ac:spMk id="31746" creationId="{E5E949C0-983E-4D6F-925F-9121A05B1902}"/>
          </ac:spMkLst>
        </pc:spChg>
        <pc:spChg chg="mod">
          <ac:chgData name="Anne Laure BRULÉ" userId="7db4b579-041c-4d6d-9f21-2df0eabef5d1" providerId="ADAL" clId="{72CD5F09-DC35-4B87-A39B-72B57F71A027}" dt="2021-06-09T15:10:57.930" v="1498" actId="14100"/>
          <ac:spMkLst>
            <pc:docMk/>
            <pc:sldMk cId="0" sldId="326"/>
            <ac:spMk id="31747" creationId="{77415C9A-F086-4FC9-BFB7-D75E45E3C216}"/>
          </ac:spMkLst>
        </pc:spChg>
        <pc:spChg chg="mod">
          <ac:chgData name="Anne Laure BRULÉ" userId="7db4b579-041c-4d6d-9f21-2df0eabef5d1" providerId="ADAL" clId="{72CD5F09-DC35-4B87-A39B-72B57F71A027}" dt="2021-06-09T15:10:53.859" v="1497" actId="14100"/>
          <ac:spMkLst>
            <pc:docMk/>
            <pc:sldMk cId="0" sldId="326"/>
            <ac:spMk id="31748" creationId="{9B150327-0971-4A99-AF7D-A0F8443F1B03}"/>
          </ac:spMkLst>
        </pc:spChg>
        <pc:spChg chg="del">
          <ac:chgData name="Anne Laure BRULÉ" userId="7db4b579-041c-4d6d-9f21-2df0eabef5d1" providerId="ADAL" clId="{72CD5F09-DC35-4B87-A39B-72B57F71A027}" dt="2021-06-09T14:31:12.397" v="1013" actId="478"/>
          <ac:spMkLst>
            <pc:docMk/>
            <pc:sldMk cId="0" sldId="326"/>
            <ac:spMk id="31749" creationId="{2533E713-D8CC-43D5-9931-679AAA325A4C}"/>
          </ac:spMkLst>
        </pc:spChg>
        <pc:spChg chg="del">
          <ac:chgData name="Anne Laure BRULÉ" userId="7db4b579-041c-4d6d-9f21-2df0eabef5d1" providerId="ADAL" clId="{72CD5F09-DC35-4B87-A39B-72B57F71A027}" dt="2021-06-09T14:31:10.678" v="1012" actId="478"/>
          <ac:spMkLst>
            <pc:docMk/>
            <pc:sldMk cId="0" sldId="326"/>
            <ac:spMk id="31750" creationId="{A7B03489-2059-467E-8C6F-C260CF296D48}"/>
          </ac:spMkLst>
        </pc:spChg>
      </pc:sldChg>
      <pc:sldChg chg="delSp modSp add mod">
        <pc:chgData name="Anne Laure BRULÉ" userId="7db4b579-041c-4d6d-9f21-2df0eabef5d1" providerId="ADAL" clId="{72CD5F09-DC35-4B87-A39B-72B57F71A027}" dt="2021-06-09T15:05:50.771" v="1355" actId="1035"/>
        <pc:sldMkLst>
          <pc:docMk/>
          <pc:sldMk cId="0" sldId="327"/>
        </pc:sldMkLst>
        <pc:spChg chg="mod">
          <ac:chgData name="Anne Laure BRULÉ" userId="7db4b579-041c-4d6d-9f21-2df0eabef5d1" providerId="ADAL" clId="{72CD5F09-DC35-4B87-A39B-72B57F71A027}" dt="2021-06-09T15:05:50.771" v="1355" actId="1035"/>
          <ac:spMkLst>
            <pc:docMk/>
            <pc:sldMk cId="0" sldId="327"/>
            <ac:spMk id="11" creationId="{D789A313-8728-4890-9044-59E7CA0F335C}"/>
          </ac:spMkLst>
        </pc:spChg>
        <pc:spChg chg="del">
          <ac:chgData name="Anne Laure BRULÉ" userId="7db4b579-041c-4d6d-9f21-2df0eabef5d1" providerId="ADAL" clId="{72CD5F09-DC35-4B87-A39B-72B57F71A027}" dt="2021-06-09T14:33:43.021" v="1036" actId="478"/>
          <ac:spMkLst>
            <pc:docMk/>
            <pc:sldMk cId="0" sldId="327"/>
            <ac:spMk id="13" creationId="{37A040DA-205F-4BB3-A268-D5DB205F0F5A}"/>
          </ac:spMkLst>
        </pc:spChg>
        <pc:spChg chg="mod">
          <ac:chgData name="Anne Laure BRULÉ" userId="7db4b579-041c-4d6d-9f21-2df0eabef5d1" providerId="ADAL" clId="{72CD5F09-DC35-4B87-A39B-72B57F71A027}" dt="2021-06-09T14:33:50.396" v="1039" actId="403"/>
          <ac:spMkLst>
            <pc:docMk/>
            <pc:sldMk cId="0" sldId="327"/>
            <ac:spMk id="32770" creationId="{7EFB3074-9BE1-4F7A-A2B2-78EF3C1F5A3A}"/>
          </ac:spMkLst>
        </pc:spChg>
        <pc:spChg chg="mod">
          <ac:chgData name="Anne Laure BRULÉ" userId="7db4b579-041c-4d6d-9f21-2df0eabef5d1" providerId="ADAL" clId="{72CD5F09-DC35-4B87-A39B-72B57F71A027}" dt="2021-06-09T14:33:54.916" v="1041" actId="403"/>
          <ac:spMkLst>
            <pc:docMk/>
            <pc:sldMk cId="0" sldId="327"/>
            <ac:spMk id="32773" creationId="{71D5B935-5E3B-4B0C-BAFE-68CB464BECAC}"/>
          </ac:spMkLst>
        </pc:spChg>
      </pc:sldChg>
      <pc:sldChg chg="addSp delSp modSp add">
        <pc:chgData name="Anne Laure BRULÉ" userId="7db4b579-041c-4d6d-9f21-2df0eabef5d1" providerId="ADAL" clId="{72CD5F09-DC35-4B87-A39B-72B57F71A027}" dt="2021-06-09T14:43:11.401" v="1264" actId="1076"/>
        <pc:sldMkLst>
          <pc:docMk/>
          <pc:sldMk cId="0" sldId="328"/>
        </pc:sldMkLst>
        <pc:spChg chg="add del mod">
          <ac:chgData name="Anne Laure BRULÉ" userId="7db4b579-041c-4d6d-9f21-2df0eabef5d1" providerId="ADAL" clId="{72CD5F09-DC35-4B87-A39B-72B57F71A027}" dt="2021-06-09T14:34:45.788" v="1045" actId="478"/>
          <ac:spMkLst>
            <pc:docMk/>
            <pc:sldMk cId="0" sldId="328"/>
            <ac:spMk id="16" creationId="{C18699F6-474C-4901-9253-7B035247564E}"/>
          </ac:spMkLst>
        </pc:spChg>
        <pc:spChg chg="add mod">
          <ac:chgData name="Anne Laure BRULÉ" userId="7db4b579-041c-4d6d-9f21-2df0eabef5d1" providerId="ADAL" clId="{72CD5F09-DC35-4B87-A39B-72B57F71A027}" dt="2021-06-09T14:34:37.315" v="1044"/>
          <ac:spMkLst>
            <pc:docMk/>
            <pc:sldMk cId="0" sldId="328"/>
            <ac:spMk id="17" creationId="{5E9BF2A9-81E5-44AD-8ABB-979F4C428FB6}"/>
          </ac:spMkLst>
        </pc:spChg>
        <pc:spChg chg="add mod">
          <ac:chgData name="Anne Laure BRULÉ" userId="7db4b579-041c-4d6d-9f21-2df0eabef5d1" providerId="ADAL" clId="{72CD5F09-DC35-4B87-A39B-72B57F71A027}" dt="2021-06-09T14:34:37.315" v="1044"/>
          <ac:spMkLst>
            <pc:docMk/>
            <pc:sldMk cId="0" sldId="328"/>
            <ac:spMk id="18" creationId="{7EACAFB5-BF79-44A1-9D88-2DEC47250F06}"/>
          </ac:spMkLst>
        </pc:spChg>
        <pc:spChg chg="mod">
          <ac:chgData name="Anne Laure BRULÉ" userId="7db4b579-041c-4d6d-9f21-2df0eabef5d1" providerId="ADAL" clId="{72CD5F09-DC35-4B87-A39B-72B57F71A027}" dt="2021-06-09T14:43:11.401" v="1264" actId="1076"/>
          <ac:spMkLst>
            <pc:docMk/>
            <pc:sldMk cId="0" sldId="328"/>
            <ac:spMk id="33795" creationId="{A0D6494B-6002-4D2E-AFF0-CCD912042114}"/>
          </ac:spMkLst>
        </pc:spChg>
        <pc:spChg chg="mod">
          <ac:chgData name="Anne Laure BRULÉ" userId="7db4b579-041c-4d6d-9f21-2df0eabef5d1" providerId="ADAL" clId="{72CD5F09-DC35-4B87-A39B-72B57F71A027}" dt="2021-06-09T14:35:24.116" v="1066" actId="1037"/>
          <ac:spMkLst>
            <pc:docMk/>
            <pc:sldMk cId="0" sldId="328"/>
            <ac:spMk id="33801" creationId="{F5F665BF-5AE3-45CE-9EB3-35CB1CD8283B}"/>
          </ac:spMkLst>
        </pc:spChg>
        <pc:spChg chg="del">
          <ac:chgData name="Anne Laure BRULÉ" userId="7db4b579-041c-4d6d-9f21-2df0eabef5d1" providerId="ADAL" clId="{72CD5F09-DC35-4B87-A39B-72B57F71A027}" dt="2021-06-09T14:34:30.656" v="1042" actId="478"/>
          <ac:spMkLst>
            <pc:docMk/>
            <pc:sldMk cId="0" sldId="328"/>
            <ac:spMk id="33802" creationId="{03E795A8-74FB-4745-9756-B0BAE73D37B5}"/>
          </ac:spMkLst>
        </pc:spChg>
        <pc:spChg chg="mod">
          <ac:chgData name="Anne Laure BRULÉ" userId="7db4b579-041c-4d6d-9f21-2df0eabef5d1" providerId="ADAL" clId="{72CD5F09-DC35-4B87-A39B-72B57F71A027}" dt="2021-06-09T14:35:24.116" v="1066" actId="1037"/>
          <ac:spMkLst>
            <pc:docMk/>
            <pc:sldMk cId="0" sldId="328"/>
            <ac:spMk id="33803" creationId="{2AB7778B-C4BB-45E8-AF60-D088AD28979A}"/>
          </ac:spMkLst>
        </pc:spChg>
        <pc:spChg chg="mod">
          <ac:chgData name="Anne Laure BRULÉ" userId="7db4b579-041c-4d6d-9f21-2df0eabef5d1" providerId="ADAL" clId="{72CD5F09-DC35-4B87-A39B-72B57F71A027}" dt="2021-06-09T14:35:31.750" v="1070" actId="1037"/>
          <ac:spMkLst>
            <pc:docMk/>
            <pc:sldMk cId="0" sldId="328"/>
            <ac:spMk id="33804" creationId="{F858BC78-9D99-4E58-A592-465D02F3BCB7}"/>
          </ac:spMkLst>
        </pc:spChg>
        <pc:spChg chg="del">
          <ac:chgData name="Anne Laure BRULÉ" userId="7db4b579-041c-4d6d-9f21-2df0eabef5d1" providerId="ADAL" clId="{72CD5F09-DC35-4B87-A39B-72B57F71A027}" dt="2021-06-09T14:34:33.475" v="1043" actId="478"/>
          <ac:spMkLst>
            <pc:docMk/>
            <pc:sldMk cId="0" sldId="328"/>
            <ac:spMk id="33805" creationId="{3C90FC27-6A6F-47CF-8BDD-65C9EB6C43E7}"/>
          </ac:spMkLst>
        </pc:spChg>
      </pc:sldChg>
      <pc:sldChg chg="delSp modSp add mod">
        <pc:chgData name="Anne Laure BRULÉ" userId="7db4b579-041c-4d6d-9f21-2df0eabef5d1" providerId="ADAL" clId="{72CD5F09-DC35-4B87-A39B-72B57F71A027}" dt="2021-06-11T06:46:35.839" v="2219" actId="21"/>
        <pc:sldMkLst>
          <pc:docMk/>
          <pc:sldMk cId="0" sldId="329"/>
        </pc:sldMkLst>
        <pc:spChg chg="mod">
          <ac:chgData name="Anne Laure BRULÉ" userId="7db4b579-041c-4d6d-9f21-2df0eabef5d1" providerId="ADAL" clId="{72CD5F09-DC35-4B87-A39B-72B57F71A027}" dt="2021-06-09T15:06:35.252" v="1387" actId="1035"/>
          <ac:spMkLst>
            <pc:docMk/>
            <pc:sldMk cId="0" sldId="329"/>
            <ac:spMk id="8" creationId="{6809188F-E3F3-4412-AEA3-8A0440CF9502}"/>
          </ac:spMkLst>
        </pc:spChg>
        <pc:spChg chg="del">
          <ac:chgData name="Anne Laure BRULÉ" userId="7db4b579-041c-4d6d-9f21-2df0eabef5d1" providerId="ADAL" clId="{72CD5F09-DC35-4B87-A39B-72B57F71A027}" dt="2021-06-09T14:35:57.260" v="1071" actId="478"/>
          <ac:spMkLst>
            <pc:docMk/>
            <pc:sldMk cId="0" sldId="329"/>
            <ac:spMk id="12" creationId="{39153FC9-651E-4E77-920A-6855F4116F5F}"/>
          </ac:spMkLst>
        </pc:spChg>
        <pc:spChg chg="mod">
          <ac:chgData name="Anne Laure BRULÉ" userId="7db4b579-041c-4d6d-9f21-2df0eabef5d1" providerId="ADAL" clId="{72CD5F09-DC35-4B87-A39B-72B57F71A027}" dt="2021-06-09T15:12:08.803" v="1504" actId="14100"/>
          <ac:spMkLst>
            <pc:docMk/>
            <pc:sldMk cId="0" sldId="329"/>
            <ac:spMk id="35842" creationId="{A5270119-99C2-4206-A6D8-BB3FD098E921}"/>
          </ac:spMkLst>
        </pc:spChg>
        <pc:spChg chg="mod">
          <ac:chgData name="Anne Laure BRULÉ" userId="7db4b579-041c-4d6d-9f21-2df0eabef5d1" providerId="ADAL" clId="{72CD5F09-DC35-4B87-A39B-72B57F71A027}" dt="2021-06-09T15:12:13.748" v="1505" actId="14100"/>
          <ac:spMkLst>
            <pc:docMk/>
            <pc:sldMk cId="0" sldId="329"/>
            <ac:spMk id="35843" creationId="{EF154526-B884-4CCF-96E2-6FD0EACCE12E}"/>
          </ac:spMkLst>
        </pc:spChg>
        <pc:spChg chg="mod">
          <ac:chgData name="Anne Laure BRULÉ" userId="7db4b579-041c-4d6d-9f21-2df0eabef5d1" providerId="ADAL" clId="{72CD5F09-DC35-4B87-A39B-72B57F71A027}" dt="2021-06-11T06:46:35.839" v="2219" actId="21"/>
          <ac:spMkLst>
            <pc:docMk/>
            <pc:sldMk cId="0" sldId="329"/>
            <ac:spMk id="35844" creationId="{F7A78D9B-0A7C-4875-AA60-E6597F5E44CD}"/>
          </ac:spMkLst>
        </pc:spChg>
        <pc:spChg chg="del">
          <ac:chgData name="Anne Laure BRULÉ" userId="7db4b579-041c-4d6d-9f21-2df0eabef5d1" providerId="ADAL" clId="{72CD5F09-DC35-4B87-A39B-72B57F71A027}" dt="2021-06-09T14:36:04.305" v="1073" actId="478"/>
          <ac:spMkLst>
            <pc:docMk/>
            <pc:sldMk cId="0" sldId="329"/>
            <ac:spMk id="35845" creationId="{F62B3ACE-8776-4D0A-9604-E9BF3FAA8905}"/>
          </ac:spMkLst>
        </pc:spChg>
        <pc:spChg chg="del">
          <ac:chgData name="Anne Laure BRULÉ" userId="7db4b579-041c-4d6d-9f21-2df0eabef5d1" providerId="ADAL" clId="{72CD5F09-DC35-4B87-A39B-72B57F71A027}" dt="2021-06-09T14:36:02.400" v="1072" actId="478"/>
          <ac:spMkLst>
            <pc:docMk/>
            <pc:sldMk cId="0" sldId="329"/>
            <ac:spMk id="35846" creationId="{7E54ACA0-1DC4-49F2-AD8F-A755DF384D53}"/>
          </ac:spMkLst>
        </pc:spChg>
      </pc:sldChg>
      <pc:sldChg chg="delSp modSp add mod">
        <pc:chgData name="Anne Laure BRULÉ" userId="7db4b579-041c-4d6d-9f21-2df0eabef5d1" providerId="ADAL" clId="{72CD5F09-DC35-4B87-A39B-72B57F71A027}" dt="2021-06-09T15:06:50.168" v="1413" actId="1036"/>
        <pc:sldMkLst>
          <pc:docMk/>
          <pc:sldMk cId="0" sldId="330"/>
        </pc:sldMkLst>
        <pc:spChg chg="del">
          <ac:chgData name="Anne Laure BRULÉ" userId="7db4b579-041c-4d6d-9f21-2df0eabef5d1" providerId="ADAL" clId="{72CD5F09-DC35-4B87-A39B-72B57F71A027}" dt="2021-06-09T14:36:50.184" v="1087" actId="478"/>
          <ac:spMkLst>
            <pc:docMk/>
            <pc:sldMk cId="0" sldId="330"/>
            <ac:spMk id="9" creationId="{3B40A49C-B2E9-4725-831A-E121B72C8FDB}"/>
          </ac:spMkLst>
        </pc:spChg>
        <pc:spChg chg="mod">
          <ac:chgData name="Anne Laure BRULÉ" userId="7db4b579-041c-4d6d-9f21-2df0eabef5d1" providerId="ADAL" clId="{72CD5F09-DC35-4B87-A39B-72B57F71A027}" dt="2021-06-09T15:06:50.168" v="1413" actId="1036"/>
          <ac:spMkLst>
            <pc:docMk/>
            <pc:sldMk cId="0" sldId="330"/>
            <ac:spMk id="10" creationId="{567020AD-3147-4CDE-98E0-8B0CFAB09FE3}"/>
          </ac:spMkLst>
        </pc:spChg>
        <pc:spChg chg="mod">
          <ac:chgData name="Anne Laure BRULÉ" userId="7db4b579-041c-4d6d-9f21-2df0eabef5d1" providerId="ADAL" clId="{72CD5F09-DC35-4B87-A39B-72B57F71A027}" dt="2021-06-09T14:36:56.010" v="1089" actId="403"/>
          <ac:spMkLst>
            <pc:docMk/>
            <pc:sldMk cId="0" sldId="330"/>
            <ac:spMk id="36866" creationId="{7137B70F-FC3C-490C-AE2C-857B8376BA58}"/>
          </ac:spMkLst>
        </pc:spChg>
        <pc:spChg chg="mod">
          <ac:chgData name="Anne Laure BRULÉ" userId="7db4b579-041c-4d6d-9f21-2df0eabef5d1" providerId="ADAL" clId="{72CD5F09-DC35-4B87-A39B-72B57F71A027}" dt="2021-06-09T14:37:03.121" v="1091" actId="403"/>
          <ac:spMkLst>
            <pc:docMk/>
            <pc:sldMk cId="0" sldId="330"/>
            <ac:spMk id="36869" creationId="{5A61A44C-DCEB-43C7-8203-AAB674B8BACD}"/>
          </ac:spMkLst>
        </pc:spChg>
      </pc:sldChg>
      <pc:sldChg chg="delSp modSp add mod">
        <pc:chgData name="Anne Laure BRULÉ" userId="7db4b579-041c-4d6d-9f21-2df0eabef5d1" providerId="ADAL" clId="{72CD5F09-DC35-4B87-A39B-72B57F71A027}" dt="2021-06-09T15:12:43.444" v="1511" actId="14100"/>
        <pc:sldMkLst>
          <pc:docMk/>
          <pc:sldMk cId="0" sldId="331"/>
        </pc:sldMkLst>
        <pc:spChg chg="mod">
          <ac:chgData name="Anne Laure BRULÉ" userId="7db4b579-041c-4d6d-9f21-2df0eabef5d1" providerId="ADAL" clId="{72CD5F09-DC35-4B87-A39B-72B57F71A027}" dt="2021-06-09T15:06:57.403" v="1420" actId="20577"/>
          <ac:spMkLst>
            <pc:docMk/>
            <pc:sldMk cId="0" sldId="331"/>
            <ac:spMk id="12" creationId="{F66A83B9-82A5-4CAC-B7B0-B826F42DA86E}"/>
          </ac:spMkLst>
        </pc:spChg>
        <pc:spChg chg="del">
          <ac:chgData name="Anne Laure BRULÉ" userId="7db4b579-041c-4d6d-9f21-2df0eabef5d1" providerId="ADAL" clId="{72CD5F09-DC35-4B87-A39B-72B57F71A027}" dt="2021-06-09T14:37:13.134" v="1092" actId="478"/>
          <ac:spMkLst>
            <pc:docMk/>
            <pc:sldMk cId="0" sldId="331"/>
            <ac:spMk id="13" creationId="{6167574D-6218-4E85-B39F-EE73C52DFB27}"/>
          </ac:spMkLst>
        </pc:spChg>
        <pc:spChg chg="mod">
          <ac:chgData name="Anne Laure BRULÉ" userId="7db4b579-041c-4d6d-9f21-2df0eabef5d1" providerId="ADAL" clId="{72CD5F09-DC35-4B87-A39B-72B57F71A027}" dt="2021-06-09T15:12:33.112" v="1509" actId="403"/>
          <ac:spMkLst>
            <pc:docMk/>
            <pc:sldMk cId="0" sldId="331"/>
            <ac:spMk id="37890" creationId="{16F8C873-D143-419D-8DB2-7FB38F4BD600}"/>
          </ac:spMkLst>
        </pc:spChg>
        <pc:spChg chg="mod">
          <ac:chgData name="Anne Laure BRULÉ" userId="7db4b579-041c-4d6d-9f21-2df0eabef5d1" providerId="ADAL" clId="{72CD5F09-DC35-4B87-A39B-72B57F71A027}" dt="2021-06-09T15:12:40.038" v="1510" actId="14100"/>
          <ac:spMkLst>
            <pc:docMk/>
            <pc:sldMk cId="0" sldId="331"/>
            <ac:spMk id="37891" creationId="{470B2F67-3CA0-42EA-BD9C-B928BC0D64E9}"/>
          </ac:spMkLst>
        </pc:spChg>
        <pc:spChg chg="mod">
          <ac:chgData name="Anne Laure BRULÉ" userId="7db4b579-041c-4d6d-9f21-2df0eabef5d1" providerId="ADAL" clId="{72CD5F09-DC35-4B87-A39B-72B57F71A027}" dt="2021-06-09T15:12:43.444" v="1511" actId="14100"/>
          <ac:spMkLst>
            <pc:docMk/>
            <pc:sldMk cId="0" sldId="331"/>
            <ac:spMk id="37892" creationId="{C890D82D-1727-4B96-9E97-1880409A7E29}"/>
          </ac:spMkLst>
        </pc:spChg>
        <pc:spChg chg="del">
          <ac:chgData name="Anne Laure BRULÉ" userId="7db4b579-041c-4d6d-9f21-2df0eabef5d1" providerId="ADAL" clId="{72CD5F09-DC35-4B87-A39B-72B57F71A027}" dt="2021-06-09T14:38:24.903" v="1117" actId="478"/>
          <ac:spMkLst>
            <pc:docMk/>
            <pc:sldMk cId="0" sldId="331"/>
            <ac:spMk id="37893" creationId="{0C7FC375-A067-484C-974C-340A1122FEAA}"/>
          </ac:spMkLst>
        </pc:spChg>
        <pc:spChg chg="del">
          <ac:chgData name="Anne Laure BRULÉ" userId="7db4b579-041c-4d6d-9f21-2df0eabef5d1" providerId="ADAL" clId="{72CD5F09-DC35-4B87-A39B-72B57F71A027}" dt="2021-06-09T14:38:22.612" v="1116" actId="478"/>
          <ac:spMkLst>
            <pc:docMk/>
            <pc:sldMk cId="0" sldId="331"/>
            <ac:spMk id="37894" creationId="{68C6AAD9-F1BC-4C8B-9A4B-407E3E0617B6}"/>
          </ac:spMkLst>
        </pc:spChg>
      </pc:sldChg>
      <pc:sldChg chg="delSp modSp add mod">
        <pc:chgData name="Anne Laure BRULÉ" userId="7db4b579-041c-4d6d-9f21-2df0eabef5d1" providerId="ADAL" clId="{72CD5F09-DC35-4B87-A39B-72B57F71A027}" dt="2021-06-09T15:07:06.411" v="1427" actId="20577"/>
        <pc:sldMkLst>
          <pc:docMk/>
          <pc:sldMk cId="0" sldId="332"/>
        </pc:sldMkLst>
        <pc:spChg chg="mod">
          <ac:chgData name="Anne Laure BRULÉ" userId="7db4b579-041c-4d6d-9f21-2df0eabef5d1" providerId="ADAL" clId="{72CD5F09-DC35-4B87-A39B-72B57F71A027}" dt="2021-06-09T15:07:06.411" v="1427" actId="20577"/>
          <ac:spMkLst>
            <pc:docMk/>
            <pc:sldMk cId="0" sldId="332"/>
            <ac:spMk id="14" creationId="{C074C39D-755A-40EB-AE42-07E81AE1CE4C}"/>
          </ac:spMkLst>
        </pc:spChg>
        <pc:spChg chg="del">
          <ac:chgData name="Anne Laure BRULÉ" userId="7db4b579-041c-4d6d-9f21-2df0eabef5d1" providerId="ADAL" clId="{72CD5F09-DC35-4B87-A39B-72B57F71A027}" dt="2021-06-09T14:37:35.351" v="1093" actId="478"/>
          <ac:spMkLst>
            <pc:docMk/>
            <pc:sldMk cId="0" sldId="332"/>
            <ac:spMk id="15" creationId="{ACF702DF-92A1-4760-B8F8-F3742D5820F9}"/>
          </ac:spMkLst>
        </pc:spChg>
      </pc:sldChg>
      <pc:sldChg chg="delSp modSp add mod">
        <pc:chgData name="Anne Laure BRULÉ" userId="7db4b579-041c-4d6d-9f21-2df0eabef5d1" providerId="ADAL" clId="{72CD5F09-DC35-4B87-A39B-72B57F71A027}" dt="2021-06-09T15:12:58.413" v="1514" actId="14100"/>
        <pc:sldMkLst>
          <pc:docMk/>
          <pc:sldMk cId="0" sldId="333"/>
        </pc:sldMkLst>
        <pc:spChg chg="mod">
          <ac:chgData name="Anne Laure BRULÉ" userId="7db4b579-041c-4d6d-9f21-2df0eabef5d1" providerId="ADAL" clId="{72CD5F09-DC35-4B87-A39B-72B57F71A027}" dt="2021-06-09T14:42:44.362" v="1259" actId="1037"/>
          <ac:spMkLst>
            <pc:docMk/>
            <pc:sldMk cId="0" sldId="333"/>
            <ac:spMk id="12" creationId="{87404C3D-A6D1-4592-B35F-7725B6B252CE}"/>
          </ac:spMkLst>
        </pc:spChg>
        <pc:spChg chg="del">
          <ac:chgData name="Anne Laure BRULÉ" userId="7db4b579-041c-4d6d-9f21-2df0eabef5d1" providerId="ADAL" clId="{72CD5F09-DC35-4B87-A39B-72B57F71A027}" dt="2021-06-09T14:40:33.628" v="1182" actId="478"/>
          <ac:spMkLst>
            <pc:docMk/>
            <pc:sldMk cId="0" sldId="333"/>
            <ac:spMk id="13" creationId="{B7FACFDC-D8B3-4F38-AEDB-B08D9384719F}"/>
          </ac:spMkLst>
        </pc:spChg>
        <pc:spChg chg="mod">
          <ac:chgData name="Anne Laure BRULÉ" userId="7db4b579-041c-4d6d-9f21-2df0eabef5d1" providerId="ADAL" clId="{72CD5F09-DC35-4B87-A39B-72B57F71A027}" dt="2021-06-09T15:12:52.063" v="1512" actId="14100"/>
          <ac:spMkLst>
            <pc:docMk/>
            <pc:sldMk cId="0" sldId="333"/>
            <ac:spMk id="39938" creationId="{8B3AAC16-99A3-473C-B0F3-03E9D89D8B8F}"/>
          </ac:spMkLst>
        </pc:spChg>
        <pc:spChg chg="mod">
          <ac:chgData name="Anne Laure BRULÉ" userId="7db4b579-041c-4d6d-9f21-2df0eabef5d1" providerId="ADAL" clId="{72CD5F09-DC35-4B87-A39B-72B57F71A027}" dt="2021-06-09T15:12:55.415" v="1513" actId="14100"/>
          <ac:spMkLst>
            <pc:docMk/>
            <pc:sldMk cId="0" sldId="333"/>
            <ac:spMk id="39939" creationId="{53FA8565-E9F7-46D6-8FC6-0544732A5349}"/>
          </ac:spMkLst>
        </pc:spChg>
        <pc:spChg chg="mod">
          <ac:chgData name="Anne Laure BRULÉ" userId="7db4b579-041c-4d6d-9f21-2df0eabef5d1" providerId="ADAL" clId="{72CD5F09-DC35-4B87-A39B-72B57F71A027}" dt="2021-06-09T15:12:58.413" v="1514" actId="14100"/>
          <ac:spMkLst>
            <pc:docMk/>
            <pc:sldMk cId="0" sldId="333"/>
            <ac:spMk id="39940" creationId="{4CA73DB6-18A5-42D2-9B3B-ABE1CA2FDCBB}"/>
          </ac:spMkLst>
        </pc:spChg>
        <pc:spChg chg="del">
          <ac:chgData name="Anne Laure BRULÉ" userId="7db4b579-041c-4d6d-9f21-2df0eabef5d1" providerId="ADAL" clId="{72CD5F09-DC35-4B87-A39B-72B57F71A027}" dt="2021-06-09T14:40:44.581" v="1184" actId="478"/>
          <ac:spMkLst>
            <pc:docMk/>
            <pc:sldMk cId="0" sldId="333"/>
            <ac:spMk id="39941" creationId="{3545EACC-0086-4A92-AF44-8F1DA7C133A2}"/>
          </ac:spMkLst>
        </pc:spChg>
        <pc:spChg chg="del">
          <ac:chgData name="Anne Laure BRULÉ" userId="7db4b579-041c-4d6d-9f21-2df0eabef5d1" providerId="ADAL" clId="{72CD5F09-DC35-4B87-A39B-72B57F71A027}" dt="2021-06-09T14:40:42.086" v="1183" actId="478"/>
          <ac:spMkLst>
            <pc:docMk/>
            <pc:sldMk cId="0" sldId="333"/>
            <ac:spMk id="39942" creationId="{BCA4D2AC-4A9F-484D-BFCC-E6D2A691C502}"/>
          </ac:spMkLst>
        </pc:spChg>
      </pc:sldChg>
      <pc:sldChg chg="delSp modSp add mod">
        <pc:chgData name="Anne Laure BRULÉ" userId="7db4b579-041c-4d6d-9f21-2df0eabef5d1" providerId="ADAL" clId="{72CD5F09-DC35-4B87-A39B-72B57F71A027}" dt="2021-06-09T14:42:55.714" v="1263" actId="403"/>
        <pc:sldMkLst>
          <pc:docMk/>
          <pc:sldMk cId="0" sldId="334"/>
        </pc:sldMkLst>
        <pc:spChg chg="mod">
          <ac:chgData name="Anne Laure BRULÉ" userId="7db4b579-041c-4d6d-9f21-2df0eabef5d1" providerId="ADAL" clId="{72CD5F09-DC35-4B87-A39B-72B57F71A027}" dt="2021-06-09T14:42:29.851" v="1236" actId="1035"/>
          <ac:spMkLst>
            <pc:docMk/>
            <pc:sldMk cId="0" sldId="334"/>
            <ac:spMk id="14" creationId="{090A73CE-B536-4AA3-AFC2-1D98D729F6EB}"/>
          </ac:spMkLst>
        </pc:spChg>
        <pc:spChg chg="del mod">
          <ac:chgData name="Anne Laure BRULÉ" userId="7db4b579-041c-4d6d-9f21-2df0eabef5d1" providerId="ADAL" clId="{72CD5F09-DC35-4B87-A39B-72B57F71A027}" dt="2021-06-09T14:42:10.187" v="1205" actId="478"/>
          <ac:spMkLst>
            <pc:docMk/>
            <pc:sldMk cId="0" sldId="334"/>
            <ac:spMk id="15" creationId="{645C3771-EF29-4C52-AEE0-2D957ACEA580}"/>
          </ac:spMkLst>
        </pc:spChg>
        <pc:spChg chg="mod">
          <ac:chgData name="Anne Laure BRULÉ" userId="7db4b579-041c-4d6d-9f21-2df0eabef5d1" providerId="ADAL" clId="{72CD5F09-DC35-4B87-A39B-72B57F71A027}" dt="2021-06-09T14:42:53.031" v="1261" actId="403"/>
          <ac:spMkLst>
            <pc:docMk/>
            <pc:sldMk cId="0" sldId="334"/>
            <ac:spMk id="40962" creationId="{5A626F80-7C47-482C-AA9E-B38A157BC11D}"/>
          </ac:spMkLst>
        </pc:spChg>
        <pc:spChg chg="mod">
          <ac:chgData name="Anne Laure BRULÉ" userId="7db4b579-041c-4d6d-9f21-2df0eabef5d1" providerId="ADAL" clId="{72CD5F09-DC35-4B87-A39B-72B57F71A027}" dt="2021-06-09T14:42:55.714" v="1263" actId="403"/>
          <ac:spMkLst>
            <pc:docMk/>
            <pc:sldMk cId="0" sldId="334"/>
            <ac:spMk id="40963" creationId="{D94E0B18-DBFB-496E-8BD1-6B207784CB91}"/>
          </ac:spMkLst>
        </pc:spChg>
      </pc:sldChg>
      <pc:sldChg chg="delSp modSp add mod">
        <pc:chgData name="Anne Laure BRULÉ" userId="7db4b579-041c-4d6d-9f21-2df0eabef5d1" providerId="ADAL" clId="{72CD5F09-DC35-4B87-A39B-72B57F71A027}" dt="2021-06-11T06:48:39.177" v="2232" actId="20577"/>
        <pc:sldMkLst>
          <pc:docMk/>
          <pc:sldMk cId="0" sldId="335"/>
        </pc:sldMkLst>
        <pc:spChg chg="mod">
          <ac:chgData name="Anne Laure BRULÉ" userId="7db4b579-041c-4d6d-9f21-2df0eabef5d1" providerId="ADAL" clId="{72CD5F09-DC35-4B87-A39B-72B57F71A027}" dt="2021-06-09T15:07:40.536" v="1469" actId="1035"/>
          <ac:spMkLst>
            <pc:docMk/>
            <pc:sldMk cId="0" sldId="335"/>
            <ac:spMk id="12" creationId="{CF2F2544-DF1F-4E1F-B813-680E295136C1}"/>
          </ac:spMkLst>
        </pc:spChg>
        <pc:spChg chg="del">
          <ac:chgData name="Anne Laure BRULÉ" userId="7db4b579-041c-4d6d-9f21-2df0eabef5d1" providerId="ADAL" clId="{72CD5F09-DC35-4B87-A39B-72B57F71A027}" dt="2021-06-09T14:44:47.310" v="1294" actId="478"/>
          <ac:spMkLst>
            <pc:docMk/>
            <pc:sldMk cId="0" sldId="335"/>
            <ac:spMk id="13" creationId="{50191A19-2126-487F-B8DB-20FBC789D645}"/>
          </ac:spMkLst>
        </pc:spChg>
        <pc:spChg chg="mod">
          <ac:chgData name="Anne Laure BRULÉ" userId="7db4b579-041c-4d6d-9f21-2df0eabef5d1" providerId="ADAL" clId="{72CD5F09-DC35-4B87-A39B-72B57F71A027}" dt="2021-06-09T15:13:11.143" v="1515" actId="14100"/>
          <ac:spMkLst>
            <pc:docMk/>
            <pc:sldMk cId="0" sldId="335"/>
            <ac:spMk id="44034" creationId="{C58D44FD-3DC0-4A6D-A851-A86AD7C17787}"/>
          </ac:spMkLst>
        </pc:spChg>
        <pc:spChg chg="mod">
          <ac:chgData name="Anne Laure BRULÉ" userId="7db4b579-041c-4d6d-9f21-2df0eabef5d1" providerId="ADAL" clId="{72CD5F09-DC35-4B87-A39B-72B57F71A027}" dt="2021-06-09T15:13:15.206" v="1516" actId="14100"/>
          <ac:spMkLst>
            <pc:docMk/>
            <pc:sldMk cId="0" sldId="335"/>
            <ac:spMk id="44035" creationId="{E496687F-E49A-48F9-AD31-009E686888A2}"/>
          </ac:spMkLst>
        </pc:spChg>
        <pc:spChg chg="mod">
          <ac:chgData name="Anne Laure BRULÉ" userId="7db4b579-041c-4d6d-9f21-2df0eabef5d1" providerId="ADAL" clId="{72CD5F09-DC35-4B87-A39B-72B57F71A027}" dt="2021-06-11T06:48:39.177" v="2232" actId="20577"/>
          <ac:spMkLst>
            <pc:docMk/>
            <pc:sldMk cId="0" sldId="335"/>
            <ac:spMk id="44036" creationId="{0B6BD4AE-9DB5-4BD5-8FD1-FBE19995C08B}"/>
          </ac:spMkLst>
        </pc:spChg>
        <pc:spChg chg="del">
          <ac:chgData name="Anne Laure BRULÉ" userId="7db4b579-041c-4d6d-9f21-2df0eabef5d1" providerId="ADAL" clId="{72CD5F09-DC35-4B87-A39B-72B57F71A027}" dt="2021-06-09T14:44:59.386" v="1303" actId="478"/>
          <ac:spMkLst>
            <pc:docMk/>
            <pc:sldMk cId="0" sldId="335"/>
            <ac:spMk id="44037" creationId="{4E1514CA-BF4F-4749-8009-F0F14922F953}"/>
          </ac:spMkLst>
        </pc:spChg>
        <pc:spChg chg="del">
          <ac:chgData name="Anne Laure BRULÉ" userId="7db4b579-041c-4d6d-9f21-2df0eabef5d1" providerId="ADAL" clId="{72CD5F09-DC35-4B87-A39B-72B57F71A027}" dt="2021-06-09T14:44:57.460" v="1302" actId="478"/>
          <ac:spMkLst>
            <pc:docMk/>
            <pc:sldMk cId="0" sldId="335"/>
            <ac:spMk id="44038" creationId="{CEA45E30-FBA3-44FD-B0F3-1E7D55AD067B}"/>
          </ac:spMkLst>
        </pc:spChg>
      </pc:sldChg>
      <pc:sldChg chg="addSp delSp modSp add mod">
        <pc:chgData name="Anne Laure BRULÉ" userId="7db4b579-041c-4d6d-9f21-2df0eabef5d1" providerId="ADAL" clId="{72CD5F09-DC35-4B87-A39B-72B57F71A027}" dt="2021-06-09T14:44:38.574" v="1293" actId="1035"/>
        <pc:sldMkLst>
          <pc:docMk/>
          <pc:sldMk cId="0" sldId="336"/>
        </pc:sldMkLst>
        <pc:spChg chg="add mod">
          <ac:chgData name="Anne Laure BRULÉ" userId="7db4b579-041c-4d6d-9f21-2df0eabef5d1" providerId="ADAL" clId="{72CD5F09-DC35-4B87-A39B-72B57F71A027}" dt="2021-06-09T14:43:29.381" v="1266"/>
          <ac:spMkLst>
            <pc:docMk/>
            <pc:sldMk cId="0" sldId="336"/>
            <ac:spMk id="16" creationId="{C91536E6-B3C2-4B31-8813-AD1B2ABD89E6}"/>
          </ac:spMkLst>
        </pc:spChg>
        <pc:spChg chg="mod">
          <ac:chgData name="Anne Laure BRULÉ" userId="7db4b579-041c-4d6d-9f21-2df0eabef5d1" providerId="ADAL" clId="{72CD5F09-DC35-4B87-A39B-72B57F71A027}" dt="2021-06-09T14:44:24.442" v="1286" actId="1035"/>
          <ac:spMkLst>
            <pc:docMk/>
            <pc:sldMk cId="0" sldId="336"/>
            <ac:spMk id="41993" creationId="{6390D589-56F0-4D01-8EEC-D23CF86020E9}"/>
          </ac:spMkLst>
        </pc:spChg>
        <pc:spChg chg="del">
          <ac:chgData name="Anne Laure BRULÉ" userId="7db4b579-041c-4d6d-9f21-2df0eabef5d1" providerId="ADAL" clId="{72CD5F09-DC35-4B87-A39B-72B57F71A027}" dt="2021-06-09T14:43:28.852" v="1265" actId="478"/>
          <ac:spMkLst>
            <pc:docMk/>
            <pc:sldMk cId="0" sldId="336"/>
            <ac:spMk id="41994" creationId="{378E2101-B9C5-4B5B-9902-FFF94A5B298B}"/>
          </ac:spMkLst>
        </pc:spChg>
        <pc:spChg chg="mod">
          <ac:chgData name="Anne Laure BRULÉ" userId="7db4b579-041c-4d6d-9f21-2df0eabef5d1" providerId="ADAL" clId="{72CD5F09-DC35-4B87-A39B-72B57F71A027}" dt="2021-06-09T14:44:16.590" v="1271" actId="14100"/>
          <ac:spMkLst>
            <pc:docMk/>
            <pc:sldMk cId="0" sldId="336"/>
            <ac:spMk id="41995" creationId="{4148AFB2-7BD6-4AD4-99FB-B554ACA3BA31}"/>
          </ac:spMkLst>
        </pc:spChg>
        <pc:spChg chg="mod">
          <ac:chgData name="Anne Laure BRULÉ" userId="7db4b579-041c-4d6d-9f21-2df0eabef5d1" providerId="ADAL" clId="{72CD5F09-DC35-4B87-A39B-72B57F71A027}" dt="2021-06-09T14:43:44.129" v="1268" actId="2711"/>
          <ac:spMkLst>
            <pc:docMk/>
            <pc:sldMk cId="0" sldId="336"/>
            <ac:spMk id="41996" creationId="{5AEAA09E-2DFC-426C-BC96-43975EECCF4F}"/>
          </ac:spMkLst>
        </pc:spChg>
        <pc:spChg chg="mod">
          <ac:chgData name="Anne Laure BRULÉ" userId="7db4b579-041c-4d6d-9f21-2df0eabef5d1" providerId="ADAL" clId="{72CD5F09-DC35-4B87-A39B-72B57F71A027}" dt="2021-06-09T14:44:38.574" v="1293" actId="1035"/>
          <ac:spMkLst>
            <pc:docMk/>
            <pc:sldMk cId="0" sldId="336"/>
            <ac:spMk id="41997" creationId="{92710780-002E-471D-963E-F5A0972406AB}"/>
          </ac:spMkLst>
        </pc:spChg>
      </pc:sldChg>
      <pc:sldChg chg="delSp modSp add mod">
        <pc:chgData name="Anne Laure BRULÉ" userId="7db4b579-041c-4d6d-9f21-2df0eabef5d1" providerId="ADAL" clId="{72CD5F09-DC35-4B87-A39B-72B57F71A027}" dt="2021-06-09T15:08:02.125" v="1494" actId="1035"/>
        <pc:sldMkLst>
          <pc:docMk/>
          <pc:sldMk cId="0" sldId="337"/>
        </pc:sldMkLst>
        <pc:spChg chg="mod">
          <ac:chgData name="Anne Laure BRULÉ" userId="7db4b579-041c-4d6d-9f21-2df0eabef5d1" providerId="ADAL" clId="{72CD5F09-DC35-4B87-A39B-72B57F71A027}" dt="2021-06-09T15:08:02.125" v="1494" actId="1035"/>
          <ac:spMkLst>
            <pc:docMk/>
            <pc:sldMk cId="0" sldId="337"/>
            <ac:spMk id="14" creationId="{387F6547-69DE-48E0-8EDE-4A098AE625B7}"/>
          </ac:spMkLst>
        </pc:spChg>
        <pc:spChg chg="del">
          <ac:chgData name="Anne Laure BRULÉ" userId="7db4b579-041c-4d6d-9f21-2df0eabef5d1" providerId="ADAL" clId="{72CD5F09-DC35-4B87-A39B-72B57F71A027}" dt="2021-06-09T14:45:49.521" v="1317" actId="478"/>
          <ac:spMkLst>
            <pc:docMk/>
            <pc:sldMk cId="0" sldId="337"/>
            <ac:spMk id="15" creationId="{4DA8EFE2-F923-450C-B6B8-07FF0A63BBE9}"/>
          </ac:spMkLst>
        </pc:spChg>
        <pc:spChg chg="mod">
          <ac:chgData name="Anne Laure BRULÉ" userId="7db4b579-041c-4d6d-9f21-2df0eabef5d1" providerId="ADAL" clId="{72CD5F09-DC35-4B87-A39B-72B57F71A027}" dt="2021-06-09T14:45:59.479" v="1326" actId="403"/>
          <ac:spMkLst>
            <pc:docMk/>
            <pc:sldMk cId="0" sldId="337"/>
            <ac:spMk id="45058" creationId="{8DE190EE-606F-495D-B505-B63DD165D398}"/>
          </ac:spMkLst>
        </pc:spChg>
        <pc:spChg chg="mod">
          <ac:chgData name="Anne Laure BRULÉ" userId="7db4b579-041c-4d6d-9f21-2df0eabef5d1" providerId="ADAL" clId="{72CD5F09-DC35-4B87-A39B-72B57F71A027}" dt="2021-06-09T14:46:02.771" v="1328" actId="403"/>
          <ac:spMkLst>
            <pc:docMk/>
            <pc:sldMk cId="0" sldId="337"/>
            <ac:spMk id="45059" creationId="{E011E692-F138-4889-BD8E-8CC18513DDEA}"/>
          </ac:spMkLst>
        </pc:spChg>
      </pc:sldChg>
      <pc:sldChg chg="addSp delSp modSp mod">
        <pc:chgData name="Anne Laure BRULÉ" userId="7db4b579-041c-4d6d-9f21-2df0eabef5d1" providerId="ADAL" clId="{72CD5F09-DC35-4B87-A39B-72B57F71A027}" dt="2021-06-10T09:49:43.737" v="1720" actId="732"/>
        <pc:sldMkLst>
          <pc:docMk/>
          <pc:sldMk cId="3019010415" sldId="338"/>
        </pc:sldMkLst>
        <pc:spChg chg="del">
          <ac:chgData name="Anne Laure BRULÉ" userId="7db4b579-041c-4d6d-9f21-2df0eabef5d1" providerId="ADAL" clId="{72CD5F09-DC35-4B87-A39B-72B57F71A027}" dt="2021-06-10T09:44:34.629" v="1608" actId="478"/>
          <ac:spMkLst>
            <pc:docMk/>
            <pc:sldMk cId="3019010415" sldId="338"/>
            <ac:spMk id="29699" creationId="{07895B6F-1213-4291-A3CF-2EFE3E118F12}"/>
          </ac:spMkLst>
        </pc:spChg>
        <pc:spChg chg="del">
          <ac:chgData name="Anne Laure BRULÉ" userId="7db4b579-041c-4d6d-9f21-2df0eabef5d1" providerId="ADAL" clId="{72CD5F09-DC35-4B87-A39B-72B57F71A027}" dt="2021-06-10T09:44:33.069" v="1607" actId="478"/>
          <ac:spMkLst>
            <pc:docMk/>
            <pc:sldMk cId="3019010415" sldId="338"/>
            <ac:spMk id="29702" creationId="{608453F2-2D21-41F8-8DC6-ECB40B6B4A86}"/>
          </ac:spMkLst>
        </pc:spChg>
        <pc:spChg chg="mod">
          <ac:chgData name="Anne Laure BRULÉ" userId="7db4b579-041c-4d6d-9f21-2df0eabef5d1" providerId="ADAL" clId="{72CD5F09-DC35-4B87-A39B-72B57F71A027}" dt="2021-06-10T09:44:28.230" v="1606"/>
          <ac:spMkLst>
            <pc:docMk/>
            <pc:sldMk cId="3019010415" sldId="338"/>
            <ac:spMk id="29703" creationId="{2EB74D31-DC6E-4578-8D2F-727EBBC66474}"/>
          </ac:spMkLst>
        </pc:spChg>
        <pc:graphicFrameChg chg="add mod modGraphic">
          <ac:chgData name="Anne Laure BRULÉ" userId="7db4b579-041c-4d6d-9f21-2df0eabef5d1" providerId="ADAL" clId="{72CD5F09-DC35-4B87-A39B-72B57F71A027}" dt="2021-06-10T09:45:52.326" v="1644" actId="1076"/>
          <ac:graphicFrameMkLst>
            <pc:docMk/>
            <pc:sldMk cId="3019010415" sldId="338"/>
            <ac:graphicFrameMk id="14" creationId="{2946A149-7F7D-417E-9CEE-EAD0C0EF89F0}"/>
          </ac:graphicFrameMkLst>
        </pc:graphicFrameChg>
        <pc:picChg chg="mod">
          <ac:chgData name="Anne Laure BRULÉ" userId="7db4b579-041c-4d6d-9f21-2df0eabef5d1" providerId="ADAL" clId="{72CD5F09-DC35-4B87-A39B-72B57F71A027}" dt="2021-06-10T09:49:43.737" v="1720" actId="732"/>
          <ac:picMkLst>
            <pc:docMk/>
            <pc:sldMk cId="3019010415" sldId="338"/>
            <ac:picMk id="29697" creationId="{8F57EA74-7019-498D-A631-FD5B1EC2042B}"/>
          </ac:picMkLst>
        </pc:picChg>
      </pc:sldChg>
      <pc:sldChg chg="new del">
        <pc:chgData name="Anne Laure BRULÉ" userId="7db4b579-041c-4d6d-9f21-2df0eabef5d1" providerId="ADAL" clId="{72CD5F09-DC35-4B87-A39B-72B57F71A027}" dt="2021-06-10T09:46:52.180" v="1647" actId="680"/>
        <pc:sldMkLst>
          <pc:docMk/>
          <pc:sldMk cId="1554343338" sldId="339"/>
        </pc:sldMkLst>
      </pc:sldChg>
      <pc:sldChg chg="add">
        <pc:chgData name="Anne Laure BRULÉ" userId="7db4b579-041c-4d6d-9f21-2df0eabef5d1" providerId="ADAL" clId="{72CD5F09-DC35-4B87-A39B-72B57F71A027}" dt="2021-06-10T09:50:00.654" v="1721" actId="2890"/>
        <pc:sldMkLst>
          <pc:docMk/>
          <pc:sldMk cId="2465340685" sldId="339"/>
        </pc:sldMkLst>
      </pc:sldChg>
      <pc:sldChg chg="addSp delSp modSp add mod">
        <pc:chgData name="Anne Laure BRULÉ" userId="7db4b579-041c-4d6d-9f21-2df0eabef5d1" providerId="ADAL" clId="{72CD5F09-DC35-4B87-A39B-72B57F71A027}" dt="2021-06-10T16:00:20.443" v="2115" actId="1076"/>
        <pc:sldMkLst>
          <pc:docMk/>
          <pc:sldMk cId="2513070366" sldId="340"/>
        </pc:sldMkLst>
        <pc:spChg chg="add mod">
          <ac:chgData name="Anne Laure BRULÉ" userId="7db4b579-041c-4d6d-9f21-2df0eabef5d1" providerId="ADAL" clId="{72CD5F09-DC35-4B87-A39B-72B57F71A027}" dt="2021-06-10T15:59:58.507" v="2109" actId="1037"/>
          <ac:spMkLst>
            <pc:docMk/>
            <pc:sldMk cId="2513070366" sldId="340"/>
            <ac:spMk id="2" creationId="{FB23C02A-BD08-42EA-A365-98B7B1E3B508}"/>
          </ac:spMkLst>
        </pc:spChg>
        <pc:spChg chg="mod">
          <ac:chgData name="Anne Laure BRULÉ" userId="7db4b579-041c-4d6d-9f21-2df0eabef5d1" providerId="ADAL" clId="{72CD5F09-DC35-4B87-A39B-72B57F71A027}" dt="2021-06-10T15:54:57.772" v="2058" actId="20577"/>
          <ac:spMkLst>
            <pc:docMk/>
            <pc:sldMk cId="2513070366" sldId="340"/>
            <ac:spMk id="16" creationId="{1F98C7CC-E339-4228-BF78-6D060D9705DB}"/>
          </ac:spMkLst>
        </pc:spChg>
        <pc:spChg chg="mod">
          <ac:chgData name="Anne Laure BRULÉ" userId="7db4b579-041c-4d6d-9f21-2df0eabef5d1" providerId="ADAL" clId="{72CD5F09-DC35-4B87-A39B-72B57F71A027}" dt="2021-06-10T15:55:06.763" v="2059"/>
          <ac:spMkLst>
            <pc:docMk/>
            <pc:sldMk cId="2513070366" sldId="340"/>
            <ac:spMk id="17" creationId="{92179A24-2BCF-41BB-8AE0-B07D1831A368}"/>
          </ac:spMkLst>
        </pc:spChg>
        <pc:spChg chg="mod">
          <ac:chgData name="Anne Laure BRULÉ" userId="7db4b579-041c-4d6d-9f21-2df0eabef5d1" providerId="ADAL" clId="{72CD5F09-DC35-4B87-A39B-72B57F71A027}" dt="2021-06-10T15:55:10.355" v="2060"/>
          <ac:spMkLst>
            <pc:docMk/>
            <pc:sldMk cId="2513070366" sldId="340"/>
            <ac:spMk id="18" creationId="{AB6C6E1E-102D-4FDD-A832-11DC48519062}"/>
          </ac:spMkLst>
        </pc:spChg>
        <pc:spChg chg="mod">
          <ac:chgData name="Anne Laure BRULÉ" userId="7db4b579-041c-4d6d-9f21-2df0eabef5d1" providerId="ADAL" clId="{72CD5F09-DC35-4B87-A39B-72B57F71A027}" dt="2021-06-10T15:55:13.648" v="2061"/>
          <ac:spMkLst>
            <pc:docMk/>
            <pc:sldMk cId="2513070366" sldId="340"/>
            <ac:spMk id="19" creationId="{BB805C63-4F3B-41CD-971D-0926BD1C51CA}"/>
          </ac:spMkLst>
        </pc:spChg>
        <pc:spChg chg="mod">
          <ac:chgData name="Anne Laure BRULÉ" userId="7db4b579-041c-4d6d-9f21-2df0eabef5d1" providerId="ADAL" clId="{72CD5F09-DC35-4B87-A39B-72B57F71A027}" dt="2021-06-10T15:55:15.917" v="2062"/>
          <ac:spMkLst>
            <pc:docMk/>
            <pc:sldMk cId="2513070366" sldId="340"/>
            <ac:spMk id="20" creationId="{88168CD6-02C3-4574-910D-CE07595CB9D9}"/>
          </ac:spMkLst>
        </pc:spChg>
        <pc:spChg chg="add mod">
          <ac:chgData name="Anne Laure BRULÉ" userId="7db4b579-041c-4d6d-9f21-2df0eabef5d1" providerId="ADAL" clId="{72CD5F09-DC35-4B87-A39B-72B57F71A027}" dt="2021-06-10T15:55:18.053" v="2063"/>
          <ac:spMkLst>
            <pc:docMk/>
            <pc:sldMk cId="2513070366" sldId="340"/>
            <ac:spMk id="22" creationId="{44125179-BF38-4D05-AED0-207337EF5286}"/>
          </ac:spMkLst>
        </pc:spChg>
        <pc:spChg chg="add mod">
          <ac:chgData name="Anne Laure BRULÉ" userId="7db4b579-041c-4d6d-9f21-2df0eabef5d1" providerId="ADAL" clId="{72CD5F09-DC35-4B87-A39B-72B57F71A027}" dt="2021-06-10T15:57:33.877" v="2084" actId="20577"/>
          <ac:spMkLst>
            <pc:docMk/>
            <pc:sldMk cId="2513070366" sldId="340"/>
            <ac:spMk id="23" creationId="{B4E4D596-4AFE-4AA8-870F-11BCBB383D26}"/>
          </ac:spMkLst>
        </pc:spChg>
        <pc:spChg chg="add mod">
          <ac:chgData name="Anne Laure BRULÉ" userId="7db4b579-041c-4d6d-9f21-2df0eabef5d1" providerId="ADAL" clId="{72CD5F09-DC35-4B87-A39B-72B57F71A027}" dt="2021-06-10T15:57:38.642" v="2085"/>
          <ac:spMkLst>
            <pc:docMk/>
            <pc:sldMk cId="2513070366" sldId="340"/>
            <ac:spMk id="24" creationId="{1315DBEF-47D1-49EA-9FA0-2F396274E7AA}"/>
          </ac:spMkLst>
        </pc:spChg>
        <pc:spChg chg="add mod">
          <ac:chgData name="Anne Laure BRULÉ" userId="7db4b579-041c-4d6d-9f21-2df0eabef5d1" providerId="ADAL" clId="{72CD5F09-DC35-4B87-A39B-72B57F71A027}" dt="2021-06-10T15:57:40.801" v="2086"/>
          <ac:spMkLst>
            <pc:docMk/>
            <pc:sldMk cId="2513070366" sldId="340"/>
            <ac:spMk id="25" creationId="{809B3DA0-4889-481D-882C-9CBD9924E43C}"/>
          </ac:spMkLst>
        </pc:spChg>
        <pc:spChg chg="add mod">
          <ac:chgData name="Anne Laure BRULÉ" userId="7db4b579-041c-4d6d-9f21-2df0eabef5d1" providerId="ADAL" clId="{72CD5F09-DC35-4B87-A39B-72B57F71A027}" dt="2021-06-10T15:57:43.970" v="2087"/>
          <ac:spMkLst>
            <pc:docMk/>
            <pc:sldMk cId="2513070366" sldId="340"/>
            <ac:spMk id="26" creationId="{4427FBD3-ABF7-4735-8032-D4284B1AF004}"/>
          </ac:spMkLst>
        </pc:spChg>
        <pc:spChg chg="add mod">
          <ac:chgData name="Anne Laure BRULÉ" userId="7db4b579-041c-4d6d-9f21-2df0eabef5d1" providerId="ADAL" clId="{72CD5F09-DC35-4B87-A39B-72B57F71A027}" dt="2021-06-10T15:57:46.161" v="2088"/>
          <ac:spMkLst>
            <pc:docMk/>
            <pc:sldMk cId="2513070366" sldId="340"/>
            <ac:spMk id="27" creationId="{67383B50-0E11-431C-843D-839B5942EA6B}"/>
          </ac:spMkLst>
        </pc:spChg>
        <pc:spChg chg="add mod">
          <ac:chgData name="Anne Laure BRULÉ" userId="7db4b579-041c-4d6d-9f21-2df0eabef5d1" providerId="ADAL" clId="{72CD5F09-DC35-4B87-A39B-72B57F71A027}" dt="2021-06-10T15:57:48.401" v="2089"/>
          <ac:spMkLst>
            <pc:docMk/>
            <pc:sldMk cId="2513070366" sldId="340"/>
            <ac:spMk id="28" creationId="{8A435697-8B69-42B7-96C9-ABEAF9C48391}"/>
          </ac:spMkLst>
        </pc:spChg>
        <pc:spChg chg="add mod">
          <ac:chgData name="Anne Laure BRULÉ" userId="7db4b579-041c-4d6d-9f21-2df0eabef5d1" providerId="ADAL" clId="{72CD5F09-DC35-4B87-A39B-72B57F71A027}" dt="2021-06-10T16:00:01.020" v="2111" actId="1037"/>
          <ac:spMkLst>
            <pc:docMk/>
            <pc:sldMk cId="2513070366" sldId="340"/>
            <ac:spMk id="29" creationId="{679040C2-D8F9-4976-90A5-6E002916AA2D}"/>
          </ac:spMkLst>
        </pc:spChg>
        <pc:spChg chg="add mod">
          <ac:chgData name="Anne Laure BRULÉ" userId="7db4b579-041c-4d6d-9f21-2df0eabef5d1" providerId="ADAL" clId="{72CD5F09-DC35-4B87-A39B-72B57F71A027}" dt="2021-06-10T16:00:03.091" v="2113" actId="1037"/>
          <ac:spMkLst>
            <pc:docMk/>
            <pc:sldMk cId="2513070366" sldId="340"/>
            <ac:spMk id="30" creationId="{12A34072-D990-4FA8-8251-9BDC24714F88}"/>
          </ac:spMkLst>
        </pc:spChg>
        <pc:spChg chg="add mod">
          <ac:chgData name="Anne Laure BRULÉ" userId="7db4b579-041c-4d6d-9f21-2df0eabef5d1" providerId="ADAL" clId="{72CD5F09-DC35-4B87-A39B-72B57F71A027}" dt="2021-06-10T16:00:20.443" v="2115" actId="1076"/>
          <ac:spMkLst>
            <pc:docMk/>
            <pc:sldMk cId="2513070366" sldId="340"/>
            <ac:spMk id="31" creationId="{A16C86F4-E7BD-4D6E-B7FB-01010850E5BB}"/>
          </ac:spMkLst>
        </pc:spChg>
        <pc:spChg chg="add mod">
          <ac:chgData name="Anne Laure BRULÉ" userId="7db4b579-041c-4d6d-9f21-2df0eabef5d1" providerId="ADAL" clId="{72CD5F09-DC35-4B87-A39B-72B57F71A027}" dt="2021-06-10T16:00:20.443" v="2115" actId="1076"/>
          <ac:spMkLst>
            <pc:docMk/>
            <pc:sldMk cId="2513070366" sldId="340"/>
            <ac:spMk id="32" creationId="{FE49A64F-DDFA-4BC6-B351-DC8C538873B0}"/>
          </ac:spMkLst>
        </pc:spChg>
        <pc:spChg chg="add mod">
          <ac:chgData name="Anne Laure BRULÉ" userId="7db4b579-041c-4d6d-9f21-2df0eabef5d1" providerId="ADAL" clId="{72CD5F09-DC35-4B87-A39B-72B57F71A027}" dt="2021-06-10T16:00:20.443" v="2115" actId="1076"/>
          <ac:spMkLst>
            <pc:docMk/>
            <pc:sldMk cId="2513070366" sldId="340"/>
            <ac:spMk id="33" creationId="{022A4443-2556-4470-821B-33B461FED7CE}"/>
          </ac:spMkLst>
        </pc:spChg>
        <pc:spChg chg="mod">
          <ac:chgData name="Anne Laure BRULÉ" userId="7db4b579-041c-4d6d-9f21-2df0eabef5d1" providerId="ADAL" clId="{72CD5F09-DC35-4B87-A39B-72B57F71A027}" dt="2021-06-10T15:52:53.604" v="2031" actId="20577"/>
          <ac:spMkLst>
            <pc:docMk/>
            <pc:sldMk cId="2513070366" sldId="340"/>
            <ac:spMk id="19462" creationId="{15EB0D41-C9D5-4FC0-A6C7-71EC4FF8A8BD}"/>
          </ac:spMkLst>
        </pc:spChg>
        <pc:picChg chg="del">
          <ac:chgData name="Anne Laure BRULÉ" userId="7db4b579-041c-4d6d-9f21-2df0eabef5d1" providerId="ADAL" clId="{72CD5F09-DC35-4B87-A39B-72B57F71A027}" dt="2021-06-10T15:50:15.514" v="1984" actId="478"/>
          <ac:picMkLst>
            <pc:docMk/>
            <pc:sldMk cId="2513070366" sldId="340"/>
            <ac:picMk id="21" creationId="{C8EB4BC3-8B35-436A-A0B2-7500DCE64F3B}"/>
          </ac:picMkLst>
        </pc:picChg>
      </pc:sldChg>
      <pc:sldMasterChg chg="modSldLayout">
        <pc:chgData name="Anne Laure BRULÉ" userId="7db4b579-041c-4d6d-9f21-2df0eabef5d1" providerId="ADAL" clId="{72CD5F09-DC35-4B87-A39B-72B57F71A027}" dt="2021-06-11T06:44:37.408" v="2213" actId="1035"/>
        <pc:sldMasterMkLst>
          <pc:docMk/>
          <pc:sldMasterMk cId="0" sldId="2147483650"/>
        </pc:sldMasterMkLst>
        <pc:sldLayoutChg chg="delSp modSp mod">
          <pc:chgData name="Anne Laure BRULÉ" userId="7db4b579-041c-4d6d-9f21-2df0eabef5d1" providerId="ADAL" clId="{72CD5F09-DC35-4B87-A39B-72B57F71A027}" dt="2021-06-11T06:44:37.408" v="2213" actId="1035"/>
          <pc:sldLayoutMkLst>
            <pc:docMk/>
            <pc:sldMasterMk cId="0" sldId="2147483650"/>
            <pc:sldLayoutMk cId="2235938661" sldId="2147483660"/>
          </pc:sldLayoutMkLst>
          <pc:spChg chg="del">
            <ac:chgData name="Anne Laure BRULÉ" userId="7db4b579-041c-4d6d-9f21-2df0eabef5d1" providerId="ADAL" clId="{72CD5F09-DC35-4B87-A39B-72B57F71A027}" dt="2021-06-09T13:22:29.174" v="740" actId="478"/>
            <ac:spMkLst>
              <pc:docMk/>
              <pc:sldMasterMk cId="0" sldId="2147483650"/>
              <pc:sldLayoutMk cId="2235938661" sldId="2147483660"/>
              <ac:spMk id="14" creationId="{D0EDF44F-E8C3-42D9-AE3C-F3C186124CC6}"/>
            </ac:spMkLst>
          </pc:spChg>
          <pc:spChg chg="del">
            <ac:chgData name="Anne Laure BRULÉ" userId="7db4b579-041c-4d6d-9f21-2df0eabef5d1" providerId="ADAL" clId="{72CD5F09-DC35-4B87-A39B-72B57F71A027}" dt="2021-06-09T13:22:39.968" v="743" actId="478"/>
            <ac:spMkLst>
              <pc:docMk/>
              <pc:sldMasterMk cId="0" sldId="2147483650"/>
              <pc:sldLayoutMk cId="2235938661" sldId="2147483660"/>
              <ac:spMk id="15" creationId="{E457C1BB-07DC-4DDA-ACB4-29E5B270A920}"/>
            </ac:spMkLst>
          </pc:spChg>
          <pc:spChg chg="mod">
            <ac:chgData name="Anne Laure BRULÉ" userId="7db4b579-041c-4d6d-9f21-2df0eabef5d1" providerId="ADAL" clId="{72CD5F09-DC35-4B87-A39B-72B57F71A027}" dt="2021-06-09T15:11:17.571" v="1500" actId="14100"/>
            <ac:spMkLst>
              <pc:docMk/>
              <pc:sldMasterMk cId="0" sldId="2147483650"/>
              <pc:sldLayoutMk cId="2235938661" sldId="2147483660"/>
              <ac:spMk id="16" creationId="{00000000-0000-0000-0000-000000000000}"/>
            </ac:spMkLst>
          </pc:spChg>
          <pc:spChg chg="mod">
            <ac:chgData name="Anne Laure BRULÉ" userId="7db4b579-041c-4d6d-9f21-2df0eabef5d1" providerId="ADAL" clId="{72CD5F09-DC35-4B87-A39B-72B57F71A027}" dt="2021-06-09T15:11:12.183" v="1499" actId="14100"/>
            <ac:spMkLst>
              <pc:docMk/>
              <pc:sldMasterMk cId="0" sldId="2147483650"/>
              <pc:sldLayoutMk cId="2235938661" sldId="2147483660"/>
              <ac:spMk id="19" creationId="{9B216C5B-D55D-460B-B6A6-7BE5C201C06C}"/>
            </ac:spMkLst>
          </pc:spChg>
          <pc:spChg chg="mod">
            <ac:chgData name="Anne Laure BRULÉ" userId="7db4b579-041c-4d6d-9f21-2df0eabef5d1" providerId="ADAL" clId="{72CD5F09-DC35-4B87-A39B-72B57F71A027}" dt="2021-06-09T13:38:19.222" v="746" actId="2711"/>
            <ac:spMkLst>
              <pc:docMk/>
              <pc:sldMasterMk cId="0" sldId="2147483650"/>
              <pc:sldLayoutMk cId="2235938661" sldId="2147483660"/>
              <ac:spMk id="20" creationId="{00000000-0000-0000-0000-000000000000}"/>
            </ac:spMkLst>
          </pc:spChg>
          <pc:spChg chg="mod">
            <ac:chgData name="Anne Laure BRULÉ" userId="7db4b579-041c-4d6d-9f21-2df0eabef5d1" providerId="ADAL" clId="{72CD5F09-DC35-4B87-A39B-72B57F71A027}" dt="2021-06-09T13:43:57.140" v="808" actId="14100"/>
            <ac:spMkLst>
              <pc:docMk/>
              <pc:sldMasterMk cId="0" sldId="2147483650"/>
              <pc:sldLayoutMk cId="2235938661" sldId="2147483660"/>
              <ac:spMk id="21" creationId="{5547AA3C-DD1B-46A2-9BB0-EA1265981BA6}"/>
            </ac:spMkLst>
          </pc:spChg>
          <pc:spChg chg="mod">
            <ac:chgData name="Anne Laure BRULÉ" userId="7db4b579-041c-4d6d-9f21-2df0eabef5d1" providerId="ADAL" clId="{72CD5F09-DC35-4B87-A39B-72B57F71A027}" dt="2021-06-11T06:44:37.408" v="2213" actId="1035"/>
            <ac:spMkLst>
              <pc:docMk/>
              <pc:sldMasterMk cId="0" sldId="2147483650"/>
              <pc:sldLayoutMk cId="2235938661" sldId="2147483660"/>
              <ac:spMk id="22" creationId="{DFD119DF-463A-457B-9A61-A4DE700FB68F}"/>
            </ac:spMkLst>
          </pc:spChg>
          <pc:spChg chg="del">
            <ac:chgData name="Anne Laure BRULÉ" userId="7db4b579-041c-4d6d-9f21-2df0eabef5d1" providerId="ADAL" clId="{72CD5F09-DC35-4B87-A39B-72B57F71A027}" dt="2021-06-09T13:22:38.103" v="742" actId="478"/>
            <ac:spMkLst>
              <pc:docMk/>
              <pc:sldMasterMk cId="0" sldId="2147483650"/>
              <pc:sldLayoutMk cId="2235938661" sldId="2147483660"/>
              <ac:spMk id="24" creationId="{8D08FFE0-F407-414A-87C6-119AE35F0548}"/>
            </ac:spMkLst>
          </pc:spChg>
          <pc:spChg chg="del">
            <ac:chgData name="Anne Laure BRULÉ" userId="7db4b579-041c-4d6d-9f21-2df0eabef5d1" providerId="ADAL" clId="{72CD5F09-DC35-4B87-A39B-72B57F71A027}" dt="2021-06-09T13:22:46.718" v="745" actId="478"/>
            <ac:spMkLst>
              <pc:docMk/>
              <pc:sldMasterMk cId="0" sldId="2147483650"/>
              <pc:sldLayoutMk cId="2235938661" sldId="2147483660"/>
              <ac:spMk id="25" creationId="{00000000-0000-0000-0000-000000000000}"/>
            </ac:spMkLst>
          </pc:spChg>
          <pc:spChg chg="del">
            <ac:chgData name="Anne Laure BRULÉ" userId="7db4b579-041c-4d6d-9f21-2df0eabef5d1" providerId="ADAL" clId="{72CD5F09-DC35-4B87-A39B-72B57F71A027}" dt="2021-06-09T13:22:43.772" v="744" actId="478"/>
            <ac:spMkLst>
              <pc:docMk/>
              <pc:sldMasterMk cId="0" sldId="2147483650"/>
              <pc:sldLayoutMk cId="2235938661" sldId="2147483660"/>
              <ac:spMk id="26" creationId="{F276EF07-779D-43A2-AB3E-2CDD10747001}"/>
            </ac:spMkLst>
          </pc:spChg>
          <pc:spChg chg="del">
            <ac:chgData name="Anne Laure BRULÉ" userId="7db4b579-041c-4d6d-9f21-2df0eabef5d1" providerId="ADAL" clId="{72CD5F09-DC35-4B87-A39B-72B57F71A027}" dt="2021-06-09T13:22:35.235" v="741" actId="478"/>
            <ac:spMkLst>
              <pc:docMk/>
              <pc:sldMasterMk cId="0" sldId="2147483650"/>
              <pc:sldLayoutMk cId="2235938661" sldId="2147483660"/>
              <ac:spMk id="28" creationId="{00000000-0000-0000-0000-000000000000}"/>
            </ac:spMkLst>
          </pc:spChg>
          <pc:spChg chg="mod">
            <ac:chgData name="Anne Laure BRULÉ" userId="7db4b579-041c-4d6d-9f21-2df0eabef5d1" providerId="ADAL" clId="{72CD5F09-DC35-4B87-A39B-72B57F71A027}" dt="2021-06-09T15:11:22.750" v="1501" actId="14100"/>
            <ac:spMkLst>
              <pc:docMk/>
              <pc:sldMasterMk cId="0" sldId="2147483650"/>
              <pc:sldLayoutMk cId="2235938661" sldId="2147483660"/>
              <ac:spMk id="29" creationId="{00000000-0000-0000-0000-000000000000}"/>
            </ac:spMkLst>
          </pc:spChg>
          <pc:spChg chg="mod">
            <ac:chgData name="Anne Laure BRULÉ" userId="7db4b579-041c-4d6d-9f21-2df0eabef5d1" providerId="ADAL" clId="{72CD5F09-DC35-4B87-A39B-72B57F71A027}" dt="2021-06-09T15:11:26.102" v="1502" actId="14100"/>
            <ac:spMkLst>
              <pc:docMk/>
              <pc:sldMasterMk cId="0" sldId="2147483650"/>
              <pc:sldLayoutMk cId="2235938661" sldId="2147483660"/>
              <ac:spMk id="31" creationId="{00000000-0000-0000-0000-000000000000}"/>
            </ac:spMkLst>
          </pc:spChg>
          <pc:spChg chg="mod">
            <ac:chgData name="Anne Laure BRULÉ" userId="7db4b579-041c-4d6d-9f21-2df0eabef5d1" providerId="ADAL" clId="{72CD5F09-DC35-4B87-A39B-72B57F71A027}" dt="2021-06-09T13:38:30.582" v="747" actId="2711"/>
            <ac:spMkLst>
              <pc:docMk/>
              <pc:sldMasterMk cId="0" sldId="2147483650"/>
              <pc:sldLayoutMk cId="2235938661" sldId="2147483660"/>
              <ac:spMk id="34" creationId="{00000000-0000-0000-0000-000000000000}"/>
            </ac:spMkLst>
          </pc:spChg>
        </pc:sldLayoutChg>
        <pc:sldLayoutChg chg="modSp mod">
          <pc:chgData name="Anne Laure BRULÉ" userId="7db4b579-041c-4d6d-9f21-2df0eabef5d1" providerId="ADAL" clId="{72CD5F09-DC35-4B87-A39B-72B57F71A027}" dt="2021-06-09T15:09:14.488" v="1496" actId="14100"/>
          <pc:sldLayoutMkLst>
            <pc:docMk/>
            <pc:sldMasterMk cId="0" sldId="2147483650"/>
            <pc:sldLayoutMk cId="3154024393" sldId="2147483661"/>
          </pc:sldLayoutMkLst>
          <pc:spChg chg="mod">
            <ac:chgData name="Anne Laure BRULÉ" userId="7db4b579-041c-4d6d-9f21-2df0eabef5d1" providerId="ADAL" clId="{72CD5F09-DC35-4B87-A39B-72B57F71A027}" dt="2021-06-09T15:09:08.843" v="1495" actId="14100"/>
            <ac:spMkLst>
              <pc:docMk/>
              <pc:sldMasterMk cId="0" sldId="2147483650"/>
              <pc:sldLayoutMk cId="3154024393" sldId="2147483661"/>
              <ac:spMk id="11" creationId="{7F20D0B2-1A8E-4371-A642-47930767DFBF}"/>
            </ac:spMkLst>
          </pc:spChg>
          <pc:spChg chg="mod">
            <ac:chgData name="Anne Laure BRULÉ" userId="7db4b579-041c-4d6d-9f21-2df0eabef5d1" providerId="ADAL" clId="{72CD5F09-DC35-4B87-A39B-72B57F71A027}" dt="2021-06-09T15:09:14.488" v="1496" actId="14100"/>
            <ac:spMkLst>
              <pc:docMk/>
              <pc:sldMasterMk cId="0" sldId="2147483650"/>
              <pc:sldLayoutMk cId="3154024393" sldId="2147483661"/>
              <ac:spMk id="13" creationId="{08B4F169-C0A5-4488-9E3A-40D36A9C1A57}"/>
            </ac:spMkLst>
          </pc:spChg>
          <pc:spChg chg="mod">
            <ac:chgData name="Anne Laure BRULÉ" userId="7db4b579-041c-4d6d-9f21-2df0eabef5d1" providerId="ADAL" clId="{72CD5F09-DC35-4B87-A39B-72B57F71A027}" dt="2021-06-09T13:39:03.077" v="748" actId="2711"/>
            <ac:spMkLst>
              <pc:docMk/>
              <pc:sldMasterMk cId="0" sldId="2147483650"/>
              <pc:sldLayoutMk cId="3154024393" sldId="2147483661"/>
              <ac:spMk id="21" creationId="{00000000-0000-0000-0000-000000000000}"/>
            </ac:spMkLst>
          </pc:spChg>
          <pc:spChg chg="mod">
            <ac:chgData name="Anne Laure BRULÉ" userId="7db4b579-041c-4d6d-9f21-2df0eabef5d1" providerId="ADAL" clId="{72CD5F09-DC35-4B87-A39B-72B57F71A027}" dt="2021-06-09T13:39:11.885" v="749" actId="2711"/>
            <ac:spMkLst>
              <pc:docMk/>
              <pc:sldMasterMk cId="0" sldId="2147483650"/>
              <pc:sldLayoutMk cId="3154024393" sldId="2147483661"/>
              <ac:spMk id="2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534" cy="344794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73841" y="0"/>
            <a:ext cx="4342534" cy="344794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782BCDF7-DD90-4E45-B0B9-386417F4815A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543369"/>
            <a:ext cx="4342534" cy="344794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73841" y="6543369"/>
            <a:ext cx="4342534" cy="344794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8DB9BA13-B476-4B29-95EF-C7CF9752E8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169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EC3A85B0-34F5-44F4-8BDB-F2CB3E134F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534" cy="34589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393AF5C-B6F1-4B16-A73D-1476844813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73841" y="0"/>
            <a:ext cx="4342534" cy="34589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87DDC-D086-45D0-9AF3-E35A82B7E6A8}" type="datetimeFigureOut">
              <a:rPr lang="fr-FR"/>
              <a:pPr>
                <a:defRPr/>
              </a:pPr>
              <a:t>16/01/2024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xmlns="" id="{0B400352-9733-4413-8F8B-940306A1FF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xmlns="" id="{896DC086-886B-4D4E-A456-2AF57997D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1404" y="3314647"/>
            <a:ext cx="8015907" cy="2712083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47FB6B9-10E9-41F3-BDD9-347E48992F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542268"/>
            <a:ext cx="4342534" cy="3458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AE144CE-A0BC-46B7-8C70-D98262E01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73841" y="6542268"/>
            <a:ext cx="4342534" cy="3458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41002D-C692-466D-AD2F-1F873A271D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061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ce réservé de l'image des diapositives 1">
            <a:extLst>
              <a:ext uri="{FF2B5EF4-FFF2-40B4-BE49-F238E27FC236}">
                <a16:creationId xmlns:a16="http://schemas.microsoft.com/office/drawing/2014/main" xmlns="" id="{9C7C168B-3152-489B-8816-4482A5A9E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Espace réservé des notes 2">
            <a:extLst>
              <a:ext uri="{FF2B5EF4-FFF2-40B4-BE49-F238E27FC236}">
                <a16:creationId xmlns:a16="http://schemas.microsoft.com/office/drawing/2014/main" xmlns="" id="{F5443417-C7BE-4AE9-BBF0-549F4F565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3" name="Espace réservé du numéro de diapositive 3">
            <a:extLst>
              <a:ext uri="{FF2B5EF4-FFF2-40B4-BE49-F238E27FC236}">
                <a16:creationId xmlns:a16="http://schemas.microsoft.com/office/drawing/2014/main" xmlns="" id="{C5866916-361B-4465-A1EF-CFCC35B7E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51048" indent="-288865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55459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17642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79826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42009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3004193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66376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928560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9E498-122D-4242-A420-709C25032F3B}" type="slidenum">
              <a:rPr lang="fr-FR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9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ce réservé de l'image des diapositives 1">
            <a:extLst>
              <a:ext uri="{FF2B5EF4-FFF2-40B4-BE49-F238E27FC236}">
                <a16:creationId xmlns:a16="http://schemas.microsoft.com/office/drawing/2014/main" xmlns="" id="{9C7C168B-3152-489B-8816-4482A5A9E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Espace réservé des notes 2">
            <a:extLst>
              <a:ext uri="{FF2B5EF4-FFF2-40B4-BE49-F238E27FC236}">
                <a16:creationId xmlns:a16="http://schemas.microsoft.com/office/drawing/2014/main" xmlns="" id="{F5443417-C7BE-4AE9-BBF0-549F4F565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3" name="Espace réservé du numéro de diapositive 3">
            <a:extLst>
              <a:ext uri="{FF2B5EF4-FFF2-40B4-BE49-F238E27FC236}">
                <a16:creationId xmlns:a16="http://schemas.microsoft.com/office/drawing/2014/main" xmlns="" id="{C5866916-361B-4465-A1EF-CFCC35B7E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51048" indent="-288865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55459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17642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79826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42009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3004193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66376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928560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9E498-122D-4242-A420-709C25032F3B}" type="slidenum">
              <a:rPr lang="fr-FR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5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ce réservé de l'image des diapositives 1">
            <a:extLst>
              <a:ext uri="{FF2B5EF4-FFF2-40B4-BE49-F238E27FC236}">
                <a16:creationId xmlns:a16="http://schemas.microsoft.com/office/drawing/2014/main" xmlns="" id="{9C7C168B-3152-489B-8816-4482A5A9E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Espace réservé des notes 2">
            <a:extLst>
              <a:ext uri="{FF2B5EF4-FFF2-40B4-BE49-F238E27FC236}">
                <a16:creationId xmlns:a16="http://schemas.microsoft.com/office/drawing/2014/main" xmlns="" id="{F5443417-C7BE-4AE9-BBF0-549F4F565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3" name="Espace réservé du numéro de diapositive 3">
            <a:extLst>
              <a:ext uri="{FF2B5EF4-FFF2-40B4-BE49-F238E27FC236}">
                <a16:creationId xmlns:a16="http://schemas.microsoft.com/office/drawing/2014/main" xmlns="" id="{C5866916-361B-4465-A1EF-CFCC35B7E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51048" indent="-288865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55459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17642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79826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42009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3004193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66376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928560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9E498-122D-4242-A420-709C25032F3B}" type="slidenum">
              <a:rPr lang="fr-FR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6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ce réservé de l'image des diapositives 1">
            <a:extLst>
              <a:ext uri="{FF2B5EF4-FFF2-40B4-BE49-F238E27FC236}">
                <a16:creationId xmlns:a16="http://schemas.microsoft.com/office/drawing/2014/main" xmlns="" id="{9C7C168B-3152-489B-8816-4482A5A9E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Espace réservé des notes 2">
            <a:extLst>
              <a:ext uri="{FF2B5EF4-FFF2-40B4-BE49-F238E27FC236}">
                <a16:creationId xmlns:a16="http://schemas.microsoft.com/office/drawing/2014/main" xmlns="" id="{F5443417-C7BE-4AE9-BBF0-549F4F565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3" name="Espace réservé du numéro de diapositive 3">
            <a:extLst>
              <a:ext uri="{FF2B5EF4-FFF2-40B4-BE49-F238E27FC236}">
                <a16:creationId xmlns:a16="http://schemas.microsoft.com/office/drawing/2014/main" xmlns="" id="{C5866916-361B-4465-A1EF-CFCC35B7E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51048" indent="-288865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55459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17642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79826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42009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3004193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66376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928560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9E498-122D-4242-A420-709C25032F3B}" type="slidenum">
              <a:rPr lang="fr-FR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03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ce réservé de l'image des diapositives 1">
            <a:extLst>
              <a:ext uri="{FF2B5EF4-FFF2-40B4-BE49-F238E27FC236}">
                <a16:creationId xmlns:a16="http://schemas.microsoft.com/office/drawing/2014/main" xmlns="" id="{9C7C168B-3152-489B-8816-4482A5A9E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Espace réservé des notes 2">
            <a:extLst>
              <a:ext uri="{FF2B5EF4-FFF2-40B4-BE49-F238E27FC236}">
                <a16:creationId xmlns:a16="http://schemas.microsoft.com/office/drawing/2014/main" xmlns="" id="{F5443417-C7BE-4AE9-BBF0-549F4F565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3" name="Espace réservé du numéro de diapositive 3">
            <a:extLst>
              <a:ext uri="{FF2B5EF4-FFF2-40B4-BE49-F238E27FC236}">
                <a16:creationId xmlns:a16="http://schemas.microsoft.com/office/drawing/2014/main" xmlns="" id="{C5866916-361B-4465-A1EF-CFCC35B7E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51048" indent="-288865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55459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17642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79826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42009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3004193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66376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928560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9E498-122D-4242-A420-709C25032F3B}" type="slidenum">
              <a:rPr lang="fr-FR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2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ce réservé de l'image des diapositives 1">
            <a:extLst>
              <a:ext uri="{FF2B5EF4-FFF2-40B4-BE49-F238E27FC236}">
                <a16:creationId xmlns:a16="http://schemas.microsoft.com/office/drawing/2014/main" xmlns="" id="{9C7C168B-3152-489B-8816-4482A5A9E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Espace réservé des notes 2">
            <a:extLst>
              <a:ext uri="{FF2B5EF4-FFF2-40B4-BE49-F238E27FC236}">
                <a16:creationId xmlns:a16="http://schemas.microsoft.com/office/drawing/2014/main" xmlns="" id="{F5443417-C7BE-4AE9-BBF0-549F4F565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3" name="Espace réservé du numéro de diapositive 3">
            <a:extLst>
              <a:ext uri="{FF2B5EF4-FFF2-40B4-BE49-F238E27FC236}">
                <a16:creationId xmlns:a16="http://schemas.microsoft.com/office/drawing/2014/main" xmlns="" id="{C5866916-361B-4465-A1EF-CFCC35B7E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51048" indent="-288865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55459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17642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79826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42009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3004193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66376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928560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9E498-122D-4242-A420-709C25032F3B}" type="slidenum">
              <a:rPr lang="fr-FR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37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ce réservé de l'image des diapositives 1">
            <a:extLst>
              <a:ext uri="{FF2B5EF4-FFF2-40B4-BE49-F238E27FC236}">
                <a16:creationId xmlns:a16="http://schemas.microsoft.com/office/drawing/2014/main" xmlns="" id="{9C7C168B-3152-489B-8816-4482A5A9E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Espace réservé des notes 2">
            <a:extLst>
              <a:ext uri="{FF2B5EF4-FFF2-40B4-BE49-F238E27FC236}">
                <a16:creationId xmlns:a16="http://schemas.microsoft.com/office/drawing/2014/main" xmlns="" id="{F5443417-C7BE-4AE9-BBF0-549F4F565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5123" name="Espace réservé du numéro de diapositive 3">
            <a:extLst>
              <a:ext uri="{FF2B5EF4-FFF2-40B4-BE49-F238E27FC236}">
                <a16:creationId xmlns:a16="http://schemas.microsoft.com/office/drawing/2014/main" xmlns="" id="{C5866916-361B-4465-A1EF-CFCC35B7E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51048" indent="-288865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55459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17642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79826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42009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3004193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66376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928560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9E498-122D-4242-A420-709C25032F3B}" type="slidenum">
              <a:rPr lang="fr-FR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0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>
            <a:extLst>
              <a:ext uri="{FF2B5EF4-FFF2-40B4-BE49-F238E27FC236}">
                <a16:creationId xmlns:a16="http://schemas.microsoft.com/office/drawing/2014/main" xmlns="" id="{DE6729AD-C43F-4586-A0CE-5A542F48E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Espace réservé des notes 2">
            <a:extLst>
              <a:ext uri="{FF2B5EF4-FFF2-40B4-BE49-F238E27FC236}">
                <a16:creationId xmlns:a16="http://schemas.microsoft.com/office/drawing/2014/main" xmlns="" id="{E31FA28F-831C-4BA4-8B4A-F8BBF4435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5721"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8675" name="Espace réservé du numéro de diapositive 3">
            <a:extLst>
              <a:ext uri="{FF2B5EF4-FFF2-40B4-BE49-F238E27FC236}">
                <a16:creationId xmlns:a16="http://schemas.microsoft.com/office/drawing/2014/main" xmlns="" id="{BC92DF45-8053-441C-A0B1-62FCA1D9D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51048" indent="-288865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55459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17642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79826" indent="-231092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42009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3004193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66376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928560" indent="-2310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40EA86-7D66-4AFF-8A2D-1B14FC8E4CAC}" type="slidenum">
              <a:rPr lang="fr-FR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4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04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2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www.ffck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fck.org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fck.org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ffck.org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ffck.org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ffck.org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ffck.org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que 24">
            <a:extLst>
              <a:ext uri="{FF2B5EF4-FFF2-40B4-BE49-F238E27FC236}">
                <a16:creationId xmlns:a16="http://schemas.microsoft.com/office/drawing/2014/main" xmlns="" id="{856451A1-9EA7-F043-9F32-CA12ADA525C3}"/>
              </a:ext>
            </a:extLst>
          </p:cNvPr>
          <p:cNvSpPr>
            <a:spLocks/>
          </p:cNvSpPr>
          <p:nvPr/>
        </p:nvSpPr>
        <p:spPr bwMode="auto">
          <a:xfrm>
            <a:off x="5352836" y="-41275"/>
            <a:ext cx="6899489" cy="6916738"/>
          </a:xfrm>
          <a:custGeom>
            <a:avLst/>
            <a:gdLst>
              <a:gd name="T0" fmla="*/ 5739951 w 5764343"/>
              <a:gd name="T1" fmla="*/ 6915788 h 6917688"/>
              <a:gd name="T2" fmla="*/ 5764081 w 5764343"/>
              <a:gd name="T3" fmla="*/ 1963 h 6917688"/>
              <a:gd name="T4" fmla="*/ 2311294 w 5764343"/>
              <a:gd name="T5" fmla="*/ 0 h 6917688"/>
              <a:gd name="T6" fmla="*/ 0 w 5764343"/>
              <a:gd name="T7" fmla="*/ 6909442 h 6917688"/>
              <a:gd name="T8" fmla="*/ 5739951 w 5764343"/>
              <a:gd name="T9" fmla="*/ 6915788 h 69176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4343" h="6917688">
                <a:moveTo>
                  <a:pt x="5740211" y="6917688"/>
                </a:moveTo>
                <a:cubicBezTo>
                  <a:pt x="5730293" y="6917537"/>
                  <a:pt x="5755211" y="11639"/>
                  <a:pt x="5764343" y="1963"/>
                </a:cubicBezTo>
                <a:lnTo>
                  <a:pt x="2311400" y="0"/>
                </a:lnTo>
                <a:lnTo>
                  <a:pt x="0" y="6911340"/>
                </a:lnTo>
                <a:lnTo>
                  <a:pt x="5740211" y="6917688"/>
                </a:ln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12688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1" name="Forme libre : forme 17">
            <a:extLst>
              <a:ext uri="{FF2B5EF4-FFF2-40B4-BE49-F238E27FC236}">
                <a16:creationId xmlns:a16="http://schemas.microsoft.com/office/drawing/2014/main" xmlns="" id="{3393B408-13A4-0942-93B7-EC5FC8C7426F}"/>
              </a:ext>
            </a:extLst>
          </p:cNvPr>
          <p:cNvSpPr>
            <a:spLocks/>
          </p:cNvSpPr>
          <p:nvPr/>
        </p:nvSpPr>
        <p:spPr bwMode="auto">
          <a:xfrm>
            <a:off x="5213023" y="4263775"/>
            <a:ext cx="7039302" cy="2652169"/>
          </a:xfrm>
          <a:custGeom>
            <a:avLst/>
            <a:gdLst>
              <a:gd name="T0" fmla="*/ 4003860 w 3173463"/>
              <a:gd name="T1" fmla="*/ 0 h 1151114"/>
              <a:gd name="T2" fmla="*/ 0 w 3173463"/>
              <a:gd name="T3" fmla="*/ 3607015 h 1151114"/>
              <a:gd name="T4" fmla="*/ 4003863 w 3173463"/>
              <a:gd name="T5" fmla="*/ 3585581 h 1151114"/>
              <a:gd name="T6" fmla="*/ 4003860 w 3173463"/>
              <a:gd name="T7" fmla="*/ 0 h 11511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73463" h="1151114">
                <a:moveTo>
                  <a:pt x="3173460" y="0"/>
                </a:moveTo>
                <a:lnTo>
                  <a:pt x="0" y="1151114"/>
                </a:lnTo>
                <a:lnTo>
                  <a:pt x="3173463" y="1144274"/>
                </a:lnTo>
                <a:cubicBezTo>
                  <a:pt x="3173463" y="786335"/>
                  <a:pt x="3173460" y="357939"/>
                  <a:pt x="31734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3" name="Forme libre : forme 8">
            <a:extLst>
              <a:ext uri="{FF2B5EF4-FFF2-40B4-BE49-F238E27FC236}">
                <a16:creationId xmlns:a16="http://schemas.microsoft.com/office/drawing/2014/main" xmlns="" id="{7D2763E3-C7AD-4845-818A-A47F791B56E8}"/>
              </a:ext>
            </a:extLst>
          </p:cNvPr>
          <p:cNvSpPr>
            <a:spLocks/>
          </p:cNvSpPr>
          <p:nvPr/>
        </p:nvSpPr>
        <p:spPr bwMode="auto">
          <a:xfrm>
            <a:off x="-19050" y="-34925"/>
            <a:ext cx="1374775" cy="6927850"/>
          </a:xfrm>
          <a:custGeom>
            <a:avLst/>
            <a:gdLst>
              <a:gd name="T0" fmla="*/ 749198 w 1862000"/>
              <a:gd name="T1" fmla="*/ 1 h 6848568"/>
              <a:gd name="T2" fmla="*/ 0 w 1862000"/>
              <a:gd name="T3" fmla="*/ 1318 h 6848568"/>
              <a:gd name="T4" fmla="*/ 360 w 1862000"/>
              <a:gd name="T5" fmla="*/ 7089223 h 6848568"/>
              <a:gd name="T6" fmla="*/ 64166 w 1862000"/>
              <a:gd name="T7" fmla="*/ 7089223 h 6848568"/>
              <a:gd name="T8" fmla="*/ 749198 w 1862000"/>
              <a:gd name="T9" fmla="*/ 1 h 6848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62000" h="6848568">
                <a:moveTo>
                  <a:pt x="1862000" y="1"/>
                </a:moveTo>
                <a:lnTo>
                  <a:pt x="0" y="1273"/>
                </a:lnTo>
                <a:cubicBezTo>
                  <a:pt x="298" y="2283704"/>
                  <a:pt x="597" y="4566134"/>
                  <a:pt x="895" y="6848565"/>
                </a:cubicBezTo>
                <a:lnTo>
                  <a:pt x="159473" y="6848565"/>
                </a:lnTo>
                <a:cubicBezTo>
                  <a:pt x="138475" y="6854206"/>
                  <a:pt x="1853001" y="-3435"/>
                  <a:pt x="1862000" y="1"/>
                </a:cubicBez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CA49E526-5A76-1840-BB7E-12150B9B4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443" y="2357146"/>
            <a:ext cx="50195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algn="r" eaLnBrk="1" hangingPunct="1"/>
            <a:r>
              <a:rPr lang="fr-FR" altLang="fr-FR" sz="3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Bureau</a:t>
            </a:r>
          </a:p>
          <a:p>
            <a:pPr algn="r" eaLnBrk="1" hangingPunct="1"/>
            <a:r>
              <a:rPr lang="fr-FR" altLang="fr-FR" sz="3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Mardi 16 janvier 2024</a:t>
            </a:r>
          </a:p>
          <a:p>
            <a:pPr algn="r" eaLnBrk="1" hangingPunct="1"/>
            <a:r>
              <a:rPr lang="fr-FR" altLang="fr-FR" sz="320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Distanciel</a:t>
            </a:r>
            <a:endParaRPr lang="fr-FR" altLang="fr-FR" sz="3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76" y="5575076"/>
            <a:ext cx="3940403" cy="11093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8" y="0"/>
            <a:ext cx="1063804" cy="10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58075" y="-142875"/>
            <a:ext cx="8063729" cy="718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98" name="Graphique 24">
            <a:extLst>
              <a:ext uri="{FF2B5EF4-FFF2-40B4-BE49-F238E27FC236}">
                <a16:creationId xmlns:a16="http://schemas.microsoft.com/office/drawing/2014/main" xmlns="" id="{53B97804-F839-4B71-8C61-163ACF32A5FC}"/>
              </a:ext>
            </a:extLst>
          </p:cNvPr>
          <p:cNvSpPr>
            <a:spLocks/>
          </p:cNvSpPr>
          <p:nvPr/>
        </p:nvSpPr>
        <p:spPr bwMode="auto">
          <a:xfrm>
            <a:off x="3252102" y="0"/>
            <a:ext cx="2837849" cy="6858000"/>
          </a:xfrm>
          <a:custGeom>
            <a:avLst/>
            <a:gdLst>
              <a:gd name="T0" fmla="*/ 2761223 w 2794635"/>
              <a:gd name="T1" fmla="*/ 6856073 h 6858000"/>
              <a:gd name="T2" fmla="*/ 2793365 w 2794635"/>
              <a:gd name="T3" fmla="*/ 0 h 6858000"/>
              <a:gd name="T4" fmla="*/ 2272267 w 2794635"/>
              <a:gd name="T5" fmla="*/ 0 h 6858000"/>
              <a:gd name="T6" fmla="*/ 0 w 2794635"/>
              <a:gd name="T7" fmla="*/ 6858000 h 6858000"/>
              <a:gd name="T8" fmla="*/ 2761223 w 2794635"/>
              <a:gd name="T9" fmla="*/ 6856073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4635" h="6858000">
                <a:moveTo>
                  <a:pt x="2762479" y="6856073"/>
                </a:moveTo>
                <a:cubicBezTo>
                  <a:pt x="2752561" y="6855922"/>
                  <a:pt x="2785503" y="9676"/>
                  <a:pt x="2794635" y="0"/>
                </a:cubicBezTo>
                <a:lnTo>
                  <a:pt x="2273300" y="0"/>
                </a:lnTo>
                <a:lnTo>
                  <a:pt x="0" y="6858000"/>
                </a:lnTo>
                <a:lnTo>
                  <a:pt x="2762479" y="6856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88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111" name="Forme libre : forme 39">
            <a:extLst>
              <a:ext uri="{FF2B5EF4-FFF2-40B4-BE49-F238E27FC236}">
                <a16:creationId xmlns:a16="http://schemas.microsoft.com/office/drawing/2014/main" xmlns="" id="{97FEB41C-722F-4D9D-9648-EFA6B427C4C8}"/>
              </a:ext>
            </a:extLst>
          </p:cNvPr>
          <p:cNvSpPr>
            <a:spLocks/>
          </p:cNvSpPr>
          <p:nvPr/>
        </p:nvSpPr>
        <p:spPr bwMode="auto">
          <a:xfrm>
            <a:off x="-14288" y="-26988"/>
            <a:ext cx="1136078" cy="6911976"/>
          </a:xfrm>
          <a:custGeom>
            <a:avLst/>
            <a:gdLst>
              <a:gd name="T0" fmla="*/ 482871 w 1219199"/>
              <a:gd name="T1" fmla="*/ 0 h 6847291"/>
              <a:gd name="T2" fmla="*/ 0 w 1219199"/>
              <a:gd name="T3" fmla="*/ 0 h 6847291"/>
              <a:gd name="T4" fmla="*/ 354 w 1219199"/>
              <a:gd name="T5" fmla="*/ 7044565 h 6847291"/>
              <a:gd name="T6" fmla="*/ 63160 w 1219199"/>
              <a:gd name="T7" fmla="*/ 7044565 h 68472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9199" h="6847291">
                <a:moveTo>
                  <a:pt x="1219200" y="0"/>
                </a:moveTo>
                <a:lnTo>
                  <a:pt x="0" y="0"/>
                </a:lnTo>
                <a:lnTo>
                  <a:pt x="895" y="6847292"/>
                </a:lnTo>
                <a:lnTo>
                  <a:pt x="159473" y="6847292"/>
                </a:lnTo>
                <a:lnTo>
                  <a:pt x="1219200" y="0"/>
                </a:ln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101" name="ZoneTexte 9">
            <a:extLst>
              <a:ext uri="{FF2B5EF4-FFF2-40B4-BE49-F238E27FC236}">
                <a16:creationId xmlns:a16="http://schemas.microsoft.com/office/drawing/2014/main" xmlns="" id="{5AD2E4F3-9ACC-496A-91F1-2849E7C7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506" y="2246016"/>
            <a:ext cx="593310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/>
                </a:solidFill>
                <a:latin typeface="Sansation" panose="02000503000000020004" pitchFamily="2" charset="0"/>
              </a:rPr>
              <a:t>Dossier </a:t>
            </a:r>
            <a:r>
              <a:rPr lang="fr-FR" sz="1600" dirty="0" smtClean="0">
                <a:solidFill>
                  <a:schemeClr val="accent1"/>
                </a:solidFill>
                <a:latin typeface="Sansation" panose="02000503000000020004" pitchFamily="2" charset="0"/>
              </a:rPr>
              <a:t>Région ;</a:t>
            </a:r>
          </a:p>
          <a:p>
            <a:pPr marL="342900" indent="-342900">
              <a:buFont typeface="+mj-lt"/>
              <a:buAutoNum type="arabicPeriod"/>
            </a:pPr>
            <a:endParaRPr lang="fr-FR" sz="1600" dirty="0">
              <a:solidFill>
                <a:schemeClr val="accent1"/>
              </a:solidFill>
              <a:latin typeface="Sansation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/>
                </a:solidFill>
                <a:latin typeface="Sansation" panose="02000503000000020004" pitchFamily="2" charset="0"/>
              </a:rPr>
              <a:t>Finale </a:t>
            </a:r>
            <a:r>
              <a:rPr lang="fr-FR" sz="1600" dirty="0" smtClean="0">
                <a:solidFill>
                  <a:schemeClr val="accent1"/>
                </a:solidFill>
                <a:latin typeface="Sansation" panose="02000503000000020004" pitchFamily="2" charset="0"/>
              </a:rPr>
              <a:t>jeunes ;</a:t>
            </a:r>
          </a:p>
          <a:p>
            <a:pPr marL="342900" indent="-342900">
              <a:buFont typeface="+mj-lt"/>
              <a:buAutoNum type="arabicPeriod"/>
            </a:pPr>
            <a:endParaRPr lang="fr-FR" sz="1600" dirty="0">
              <a:solidFill>
                <a:schemeClr val="accent1"/>
              </a:solidFill>
              <a:latin typeface="Sansation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/>
                </a:solidFill>
                <a:latin typeface="Sansation" panose="02000503000000020004" pitchFamily="2" charset="0"/>
              </a:rPr>
              <a:t>N1 </a:t>
            </a:r>
            <a:r>
              <a:rPr lang="fr-FR" sz="1600" dirty="0" smtClean="0">
                <a:solidFill>
                  <a:schemeClr val="accent1"/>
                </a:solidFill>
                <a:latin typeface="Sansation" panose="02000503000000020004" pitchFamily="2" charset="0"/>
              </a:rPr>
              <a:t>Uzerche/Vigeois ;</a:t>
            </a:r>
          </a:p>
          <a:p>
            <a:pPr marL="342900" indent="-342900">
              <a:buFont typeface="+mj-lt"/>
              <a:buAutoNum type="arabicPeriod"/>
            </a:pPr>
            <a:endParaRPr lang="fr-FR" sz="1600" dirty="0">
              <a:solidFill>
                <a:schemeClr val="accent1"/>
              </a:solidFill>
              <a:latin typeface="Sansation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/>
                </a:solidFill>
                <a:latin typeface="Sansation" panose="02000503000000020004" pitchFamily="2" charset="0"/>
              </a:rPr>
              <a:t>Relais de la </a:t>
            </a:r>
            <a:r>
              <a:rPr lang="fr-FR" sz="1600" dirty="0" smtClean="0">
                <a:solidFill>
                  <a:schemeClr val="accent1"/>
                </a:solidFill>
                <a:latin typeface="Sansation" panose="02000503000000020004" pitchFamily="2" charset="0"/>
              </a:rPr>
              <a:t>flamme ;</a:t>
            </a:r>
          </a:p>
          <a:p>
            <a:pPr marL="342900" indent="-342900">
              <a:buFont typeface="+mj-lt"/>
              <a:buAutoNum type="arabicPeriod"/>
            </a:pPr>
            <a:endParaRPr lang="fr-FR" sz="1600" dirty="0">
              <a:solidFill>
                <a:schemeClr val="accent1"/>
              </a:solidFill>
              <a:latin typeface="Sansation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>
                <a:solidFill>
                  <a:schemeClr val="accent1"/>
                </a:solidFill>
                <a:latin typeface="Sansation" panose="02000503000000020004" pitchFamily="2" charset="0"/>
              </a:rPr>
              <a:t>Questions </a:t>
            </a:r>
            <a:r>
              <a:rPr lang="fr-FR" sz="1600" dirty="0" smtClean="0">
                <a:solidFill>
                  <a:schemeClr val="accent1"/>
                </a:solidFill>
                <a:latin typeface="Sansation" panose="02000503000000020004" pitchFamily="2" charset="0"/>
              </a:rPr>
              <a:t>diverses.</a:t>
            </a:r>
            <a:endParaRPr lang="fr-FR" sz="1600" dirty="0">
              <a:solidFill>
                <a:schemeClr val="accent1"/>
              </a:solidFill>
              <a:latin typeface="Sansation" panose="02000503000000020004" pitchFamily="2" charset="0"/>
            </a:endParaRPr>
          </a:p>
          <a:p>
            <a:endParaRPr lang="fr-FR" sz="1600" dirty="0">
              <a:solidFill>
                <a:schemeClr val="accent1"/>
              </a:solidFill>
              <a:effectLst/>
              <a:latin typeface="Sansation" panose="02000503000000020004" pitchFamily="2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93A6ED27-7171-4A4C-8FF4-24FE5658D8A1}"/>
              </a:ext>
            </a:extLst>
          </p:cNvPr>
          <p:cNvSpPr/>
          <p:nvPr/>
        </p:nvSpPr>
        <p:spPr>
          <a:xfrm>
            <a:off x="4148288" y="1447174"/>
            <a:ext cx="1705323" cy="1597684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9" name="ZoneTexte 10">
            <a:extLst>
              <a:ext uri="{FF2B5EF4-FFF2-40B4-BE49-F238E27FC236}">
                <a16:creationId xmlns:a16="http://schemas.microsoft.com/office/drawing/2014/main" xmlns="" id="{98999CDA-356F-A543-B763-57389C34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931" y="722313"/>
            <a:ext cx="47910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eaLnBrk="1" hangingPunct="1"/>
            <a:r>
              <a:rPr lang="fr-FR" altLang="fr-FR" sz="3000" b="1" dirty="0" smtClean="0">
                <a:solidFill>
                  <a:srgbClr val="20265B"/>
                </a:solidFill>
                <a:latin typeface="Calibri" panose="020F0502020204030204" pitchFamily="34" charset="0"/>
              </a:rPr>
              <a:t>Ordre du jour</a:t>
            </a:r>
            <a:endParaRPr lang="fr-FR" altLang="fr-FR" sz="3000" b="1" dirty="0">
              <a:latin typeface="Calibri" panose="020F050202020403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93A6ED27-7171-4A4C-8FF4-24FE5658D8A1}"/>
              </a:ext>
            </a:extLst>
          </p:cNvPr>
          <p:cNvSpPr/>
          <p:nvPr/>
        </p:nvSpPr>
        <p:spPr>
          <a:xfrm>
            <a:off x="2968776" y="4421188"/>
            <a:ext cx="1705323" cy="1597684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8" y="1"/>
            <a:ext cx="837253" cy="80127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8380429" y="5759777"/>
            <a:ext cx="3925871" cy="1122036"/>
            <a:chOff x="8380429" y="5759777"/>
            <a:chExt cx="3925871" cy="1122036"/>
          </a:xfrm>
        </p:grpSpPr>
        <p:grpSp>
          <p:nvGrpSpPr>
            <p:cNvPr id="4" name="Groupe 3"/>
            <p:cNvGrpSpPr/>
            <p:nvPr/>
          </p:nvGrpSpPr>
          <p:grpSpPr>
            <a:xfrm>
              <a:off x="8380429" y="5759777"/>
              <a:ext cx="3925871" cy="1122036"/>
              <a:chOff x="8380429" y="5759777"/>
              <a:chExt cx="3925871" cy="1122036"/>
            </a:xfrm>
          </p:grpSpPr>
          <p:sp>
            <p:nvSpPr>
              <p:cNvPr id="4107" name="Forme libre : forme 17">
                <a:extLst>
                  <a:ext uri="{FF2B5EF4-FFF2-40B4-BE49-F238E27FC236}">
                    <a16:creationId xmlns:a16="http://schemas.microsoft.com/office/drawing/2014/main" xmlns="" id="{E6D731C2-7AC7-4BC4-91B8-FF1982ACB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429" y="5759777"/>
                <a:ext cx="3840146" cy="1122036"/>
              </a:xfrm>
              <a:custGeom>
                <a:avLst/>
                <a:gdLst>
                  <a:gd name="T0" fmla="*/ 1234330 w 3173463"/>
                  <a:gd name="T1" fmla="*/ 0 h 1151114"/>
                  <a:gd name="T2" fmla="*/ 0 w 3173463"/>
                  <a:gd name="T3" fmla="*/ 595876 h 1151114"/>
                  <a:gd name="T4" fmla="*/ 1234331 w 3173463"/>
                  <a:gd name="T5" fmla="*/ 592335 h 1151114"/>
                  <a:gd name="T6" fmla="*/ 1234330 w 3173463"/>
                  <a:gd name="T7" fmla="*/ 0 h 1151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73463" h="1151114">
                    <a:moveTo>
                      <a:pt x="3173460" y="0"/>
                    </a:moveTo>
                    <a:lnTo>
                      <a:pt x="0" y="1151114"/>
                    </a:lnTo>
                    <a:lnTo>
                      <a:pt x="3173463" y="1144274"/>
                    </a:lnTo>
                    <a:cubicBezTo>
                      <a:pt x="3173463" y="786335"/>
                      <a:pt x="3173460" y="357939"/>
                      <a:pt x="3173460" y="0"/>
                    </a:cubicBezTo>
                    <a:close/>
                  </a:path>
                </a:pathLst>
              </a:custGeom>
              <a:solidFill>
                <a:srgbClr val="202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23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08" name="ZoneTexte 24">
                <a:extLst>
                  <a:ext uri="{FF2B5EF4-FFF2-40B4-BE49-F238E27FC236}">
                    <a16:creationId xmlns:a16="http://schemas.microsoft.com/office/drawing/2014/main" xmlns="" id="{5F16DDFF-0DC5-4296-B09B-DD6CF1D2D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69713" y="6445250"/>
                <a:ext cx="636587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eaLnBrk="1" hangingPunct="1"/>
                <a:fld id="{31451418-42A9-4561-A85D-1060EC5272AD}" type="slidenum">
                  <a:rPr lang="fr-FR" altLang="fr-FR" sz="1000">
                    <a:solidFill>
                      <a:schemeClr val="bg1"/>
                    </a:solidFill>
                    <a:latin typeface="Calibri" panose="020F0502020204030204" pitchFamily="34" charset="0"/>
                  </a:rPr>
                  <a:pPr eaLnBrk="1" hangingPunct="1"/>
                  <a:t>2</a:t>
                </a:fld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0" name="ZoneTexte 26">
                <a:hlinkClick r:id="rId7"/>
                <a:extLst>
                  <a:ext uri="{FF2B5EF4-FFF2-40B4-BE49-F238E27FC236}">
                    <a16:creationId xmlns:a16="http://schemas.microsoft.com/office/drawing/2014/main" xmlns="" id="{B9FCDEDF-CF17-4FBF-B638-43452198F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4338" y="6445250"/>
                <a:ext cx="237537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1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canoe-nouvelle-aquitaine.fr</a:t>
                </a:r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xmlns="" id="{071481F0-9FA8-43F4-A9E0-A1783DDE8101}"/>
                </a:ext>
              </a:extLst>
            </p:cNvPr>
            <p:cNvCxnSpPr>
              <a:cxnSpLocks/>
            </p:cNvCxnSpPr>
            <p:nvPr/>
          </p:nvCxnSpPr>
          <p:spPr>
            <a:xfrm>
              <a:off x="11669713" y="6510338"/>
              <a:ext cx="3175" cy="1222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C0B82269-23AB-4C61-BF09-DCF4C68A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706" y="275412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5" y="23813"/>
            <a:ext cx="596504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8075" y="-142875"/>
            <a:ext cx="8063729" cy="718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98" name="Graphique 24">
            <a:extLst>
              <a:ext uri="{FF2B5EF4-FFF2-40B4-BE49-F238E27FC236}">
                <a16:creationId xmlns:a16="http://schemas.microsoft.com/office/drawing/2014/main" xmlns="" id="{53B97804-F839-4B71-8C61-163ACF32A5FC}"/>
              </a:ext>
            </a:extLst>
          </p:cNvPr>
          <p:cNvSpPr>
            <a:spLocks/>
          </p:cNvSpPr>
          <p:nvPr/>
        </p:nvSpPr>
        <p:spPr bwMode="auto">
          <a:xfrm>
            <a:off x="3252102" y="0"/>
            <a:ext cx="2837849" cy="6858000"/>
          </a:xfrm>
          <a:custGeom>
            <a:avLst/>
            <a:gdLst>
              <a:gd name="T0" fmla="*/ 2761223 w 2794635"/>
              <a:gd name="T1" fmla="*/ 6856073 h 6858000"/>
              <a:gd name="T2" fmla="*/ 2793365 w 2794635"/>
              <a:gd name="T3" fmla="*/ 0 h 6858000"/>
              <a:gd name="T4" fmla="*/ 2272267 w 2794635"/>
              <a:gd name="T5" fmla="*/ 0 h 6858000"/>
              <a:gd name="T6" fmla="*/ 0 w 2794635"/>
              <a:gd name="T7" fmla="*/ 6858000 h 6858000"/>
              <a:gd name="T8" fmla="*/ 2761223 w 2794635"/>
              <a:gd name="T9" fmla="*/ 6856073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4635" h="6858000">
                <a:moveTo>
                  <a:pt x="2762479" y="6856073"/>
                </a:moveTo>
                <a:cubicBezTo>
                  <a:pt x="2752561" y="6855922"/>
                  <a:pt x="2785503" y="9676"/>
                  <a:pt x="2794635" y="0"/>
                </a:cubicBezTo>
                <a:lnTo>
                  <a:pt x="2273300" y="0"/>
                </a:lnTo>
                <a:lnTo>
                  <a:pt x="0" y="6858000"/>
                </a:lnTo>
                <a:lnTo>
                  <a:pt x="2762479" y="6856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88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111" name="Forme libre : forme 39">
            <a:extLst>
              <a:ext uri="{FF2B5EF4-FFF2-40B4-BE49-F238E27FC236}">
                <a16:creationId xmlns:a16="http://schemas.microsoft.com/office/drawing/2014/main" xmlns="" id="{97FEB41C-722F-4D9D-9648-EFA6B427C4C8}"/>
              </a:ext>
            </a:extLst>
          </p:cNvPr>
          <p:cNvSpPr>
            <a:spLocks/>
          </p:cNvSpPr>
          <p:nvPr/>
        </p:nvSpPr>
        <p:spPr bwMode="auto">
          <a:xfrm>
            <a:off x="-14288" y="-26988"/>
            <a:ext cx="1136078" cy="6911976"/>
          </a:xfrm>
          <a:custGeom>
            <a:avLst/>
            <a:gdLst>
              <a:gd name="T0" fmla="*/ 482871 w 1219199"/>
              <a:gd name="T1" fmla="*/ 0 h 6847291"/>
              <a:gd name="T2" fmla="*/ 0 w 1219199"/>
              <a:gd name="T3" fmla="*/ 0 h 6847291"/>
              <a:gd name="T4" fmla="*/ 354 w 1219199"/>
              <a:gd name="T5" fmla="*/ 7044565 h 6847291"/>
              <a:gd name="T6" fmla="*/ 63160 w 1219199"/>
              <a:gd name="T7" fmla="*/ 7044565 h 68472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9199" h="6847291">
                <a:moveTo>
                  <a:pt x="1219200" y="0"/>
                </a:moveTo>
                <a:lnTo>
                  <a:pt x="0" y="0"/>
                </a:lnTo>
                <a:lnTo>
                  <a:pt x="895" y="6847292"/>
                </a:lnTo>
                <a:lnTo>
                  <a:pt x="159473" y="6847292"/>
                </a:lnTo>
                <a:lnTo>
                  <a:pt x="1219200" y="0"/>
                </a:ln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9" name="ZoneTexte 10">
            <a:extLst>
              <a:ext uri="{FF2B5EF4-FFF2-40B4-BE49-F238E27FC236}">
                <a16:creationId xmlns:a16="http://schemas.microsoft.com/office/drawing/2014/main" xmlns="" id="{98999CDA-356F-A543-B763-57389C34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08" y="1634233"/>
            <a:ext cx="62471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Dossier Région </a:t>
            </a:r>
            <a:endParaRPr lang="fr-FR" altLang="fr-F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8" y="1"/>
            <a:ext cx="837253" cy="80127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8380429" y="5759777"/>
            <a:ext cx="3925871" cy="1122036"/>
            <a:chOff x="8380429" y="5759777"/>
            <a:chExt cx="3925871" cy="1122036"/>
          </a:xfrm>
        </p:grpSpPr>
        <p:grpSp>
          <p:nvGrpSpPr>
            <p:cNvPr id="4" name="Groupe 3"/>
            <p:cNvGrpSpPr/>
            <p:nvPr/>
          </p:nvGrpSpPr>
          <p:grpSpPr>
            <a:xfrm>
              <a:off x="8380429" y="5759777"/>
              <a:ext cx="3925871" cy="1122036"/>
              <a:chOff x="8380429" y="5759777"/>
              <a:chExt cx="3925871" cy="1122036"/>
            </a:xfrm>
          </p:grpSpPr>
          <p:sp>
            <p:nvSpPr>
              <p:cNvPr id="4107" name="Forme libre : forme 17">
                <a:extLst>
                  <a:ext uri="{FF2B5EF4-FFF2-40B4-BE49-F238E27FC236}">
                    <a16:creationId xmlns:a16="http://schemas.microsoft.com/office/drawing/2014/main" xmlns="" id="{E6D731C2-7AC7-4BC4-91B8-FF1982ACB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429" y="5759777"/>
                <a:ext cx="3840146" cy="1122036"/>
              </a:xfrm>
              <a:custGeom>
                <a:avLst/>
                <a:gdLst>
                  <a:gd name="T0" fmla="*/ 1234330 w 3173463"/>
                  <a:gd name="T1" fmla="*/ 0 h 1151114"/>
                  <a:gd name="T2" fmla="*/ 0 w 3173463"/>
                  <a:gd name="T3" fmla="*/ 595876 h 1151114"/>
                  <a:gd name="T4" fmla="*/ 1234331 w 3173463"/>
                  <a:gd name="T5" fmla="*/ 592335 h 1151114"/>
                  <a:gd name="T6" fmla="*/ 1234330 w 3173463"/>
                  <a:gd name="T7" fmla="*/ 0 h 1151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73463" h="1151114">
                    <a:moveTo>
                      <a:pt x="3173460" y="0"/>
                    </a:moveTo>
                    <a:lnTo>
                      <a:pt x="0" y="1151114"/>
                    </a:lnTo>
                    <a:lnTo>
                      <a:pt x="3173463" y="1144274"/>
                    </a:lnTo>
                    <a:cubicBezTo>
                      <a:pt x="3173463" y="786335"/>
                      <a:pt x="3173460" y="357939"/>
                      <a:pt x="3173460" y="0"/>
                    </a:cubicBezTo>
                    <a:close/>
                  </a:path>
                </a:pathLst>
              </a:custGeom>
              <a:solidFill>
                <a:srgbClr val="202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23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08" name="ZoneTexte 24">
                <a:extLst>
                  <a:ext uri="{FF2B5EF4-FFF2-40B4-BE49-F238E27FC236}">
                    <a16:creationId xmlns:a16="http://schemas.microsoft.com/office/drawing/2014/main" xmlns="" id="{5F16DDFF-0DC5-4296-B09B-DD6CF1D2D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69713" y="6445250"/>
                <a:ext cx="636587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eaLnBrk="1" hangingPunct="1"/>
                <a:fld id="{31451418-42A9-4561-A85D-1060EC5272AD}" type="slidenum">
                  <a:rPr lang="fr-FR" altLang="fr-FR" sz="1000">
                    <a:solidFill>
                      <a:schemeClr val="bg1"/>
                    </a:solidFill>
                    <a:latin typeface="Calibri" panose="020F0502020204030204" pitchFamily="34" charset="0"/>
                  </a:rPr>
                  <a:pPr eaLnBrk="1" hangingPunct="1"/>
                  <a:t>3</a:t>
                </a:fld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0" name="ZoneTexte 26">
                <a:hlinkClick r:id="rId6"/>
                <a:extLst>
                  <a:ext uri="{FF2B5EF4-FFF2-40B4-BE49-F238E27FC236}">
                    <a16:creationId xmlns:a16="http://schemas.microsoft.com/office/drawing/2014/main" xmlns="" id="{B9FCDEDF-CF17-4FBF-B638-43452198F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4338" y="6445250"/>
                <a:ext cx="237537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1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canoe-nouvelle-aquitaine.fr</a:t>
                </a:r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xmlns="" id="{071481F0-9FA8-43F4-A9E0-A1783DDE8101}"/>
                </a:ext>
              </a:extLst>
            </p:cNvPr>
            <p:cNvCxnSpPr>
              <a:cxnSpLocks/>
            </p:cNvCxnSpPr>
            <p:nvPr/>
          </p:nvCxnSpPr>
          <p:spPr>
            <a:xfrm>
              <a:off x="11669713" y="6510338"/>
              <a:ext cx="3175" cy="1222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B719F65-127C-4409-815D-1ADF529A5F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727" y="1501458"/>
            <a:ext cx="1435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47812" y="952"/>
            <a:ext cx="7040767" cy="718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98" name="Graphique 24">
            <a:extLst>
              <a:ext uri="{FF2B5EF4-FFF2-40B4-BE49-F238E27FC236}">
                <a16:creationId xmlns:a16="http://schemas.microsoft.com/office/drawing/2014/main" xmlns="" id="{53B97804-F839-4B71-8C61-163ACF32A5FC}"/>
              </a:ext>
            </a:extLst>
          </p:cNvPr>
          <p:cNvSpPr>
            <a:spLocks/>
          </p:cNvSpPr>
          <p:nvPr/>
        </p:nvSpPr>
        <p:spPr bwMode="auto">
          <a:xfrm>
            <a:off x="195944" y="-545"/>
            <a:ext cx="5347832" cy="6858000"/>
          </a:xfrm>
          <a:custGeom>
            <a:avLst/>
            <a:gdLst>
              <a:gd name="T0" fmla="*/ 2761223 w 2794635"/>
              <a:gd name="T1" fmla="*/ 6856073 h 6858000"/>
              <a:gd name="T2" fmla="*/ 2793365 w 2794635"/>
              <a:gd name="T3" fmla="*/ 0 h 6858000"/>
              <a:gd name="T4" fmla="*/ 2272267 w 2794635"/>
              <a:gd name="T5" fmla="*/ 0 h 6858000"/>
              <a:gd name="T6" fmla="*/ 0 w 2794635"/>
              <a:gd name="T7" fmla="*/ 6858000 h 6858000"/>
              <a:gd name="T8" fmla="*/ 2761223 w 2794635"/>
              <a:gd name="T9" fmla="*/ 6856073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4635" h="6858000">
                <a:moveTo>
                  <a:pt x="2762479" y="6856073"/>
                </a:moveTo>
                <a:cubicBezTo>
                  <a:pt x="2752561" y="6855922"/>
                  <a:pt x="2785503" y="9676"/>
                  <a:pt x="2794635" y="0"/>
                </a:cubicBezTo>
                <a:lnTo>
                  <a:pt x="2273300" y="0"/>
                </a:lnTo>
                <a:lnTo>
                  <a:pt x="0" y="6858000"/>
                </a:lnTo>
                <a:lnTo>
                  <a:pt x="2762479" y="6856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88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111" name="Forme libre : forme 39">
            <a:extLst>
              <a:ext uri="{FF2B5EF4-FFF2-40B4-BE49-F238E27FC236}">
                <a16:creationId xmlns:a16="http://schemas.microsoft.com/office/drawing/2014/main" xmlns="" id="{97FEB41C-722F-4D9D-9648-EFA6B427C4C8}"/>
              </a:ext>
            </a:extLst>
          </p:cNvPr>
          <p:cNvSpPr>
            <a:spLocks/>
          </p:cNvSpPr>
          <p:nvPr/>
        </p:nvSpPr>
        <p:spPr bwMode="auto">
          <a:xfrm>
            <a:off x="-14288" y="-26988"/>
            <a:ext cx="1136078" cy="6911976"/>
          </a:xfrm>
          <a:custGeom>
            <a:avLst/>
            <a:gdLst>
              <a:gd name="T0" fmla="*/ 482871 w 1219199"/>
              <a:gd name="T1" fmla="*/ 0 h 6847291"/>
              <a:gd name="T2" fmla="*/ 0 w 1219199"/>
              <a:gd name="T3" fmla="*/ 0 h 6847291"/>
              <a:gd name="T4" fmla="*/ 354 w 1219199"/>
              <a:gd name="T5" fmla="*/ 7044565 h 6847291"/>
              <a:gd name="T6" fmla="*/ 63160 w 1219199"/>
              <a:gd name="T7" fmla="*/ 7044565 h 68472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9199" h="6847291">
                <a:moveTo>
                  <a:pt x="1219200" y="0"/>
                </a:moveTo>
                <a:lnTo>
                  <a:pt x="0" y="0"/>
                </a:lnTo>
                <a:lnTo>
                  <a:pt x="895" y="6847292"/>
                </a:lnTo>
                <a:lnTo>
                  <a:pt x="159473" y="6847292"/>
                </a:lnTo>
                <a:lnTo>
                  <a:pt x="1219200" y="0"/>
                </a:ln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8" y="1"/>
            <a:ext cx="837253" cy="80127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8380429" y="5759777"/>
            <a:ext cx="3925871" cy="1122036"/>
            <a:chOff x="8380429" y="5759777"/>
            <a:chExt cx="3925871" cy="1122036"/>
          </a:xfrm>
        </p:grpSpPr>
        <p:grpSp>
          <p:nvGrpSpPr>
            <p:cNvPr id="4" name="Groupe 3"/>
            <p:cNvGrpSpPr/>
            <p:nvPr/>
          </p:nvGrpSpPr>
          <p:grpSpPr>
            <a:xfrm>
              <a:off x="8380429" y="5759777"/>
              <a:ext cx="3925871" cy="1122036"/>
              <a:chOff x="8380429" y="5759777"/>
              <a:chExt cx="3925871" cy="1122036"/>
            </a:xfrm>
          </p:grpSpPr>
          <p:sp>
            <p:nvSpPr>
              <p:cNvPr id="4107" name="Forme libre : forme 17">
                <a:extLst>
                  <a:ext uri="{FF2B5EF4-FFF2-40B4-BE49-F238E27FC236}">
                    <a16:creationId xmlns:a16="http://schemas.microsoft.com/office/drawing/2014/main" xmlns="" id="{E6D731C2-7AC7-4BC4-91B8-FF1982ACB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429" y="5759777"/>
                <a:ext cx="3840146" cy="1122036"/>
              </a:xfrm>
              <a:custGeom>
                <a:avLst/>
                <a:gdLst>
                  <a:gd name="T0" fmla="*/ 1234330 w 3173463"/>
                  <a:gd name="T1" fmla="*/ 0 h 1151114"/>
                  <a:gd name="T2" fmla="*/ 0 w 3173463"/>
                  <a:gd name="T3" fmla="*/ 595876 h 1151114"/>
                  <a:gd name="T4" fmla="*/ 1234331 w 3173463"/>
                  <a:gd name="T5" fmla="*/ 592335 h 1151114"/>
                  <a:gd name="T6" fmla="*/ 1234330 w 3173463"/>
                  <a:gd name="T7" fmla="*/ 0 h 1151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73463" h="1151114">
                    <a:moveTo>
                      <a:pt x="3173460" y="0"/>
                    </a:moveTo>
                    <a:lnTo>
                      <a:pt x="0" y="1151114"/>
                    </a:lnTo>
                    <a:lnTo>
                      <a:pt x="3173463" y="1144274"/>
                    </a:lnTo>
                    <a:cubicBezTo>
                      <a:pt x="3173463" y="786335"/>
                      <a:pt x="3173460" y="357939"/>
                      <a:pt x="3173460" y="0"/>
                    </a:cubicBezTo>
                    <a:close/>
                  </a:path>
                </a:pathLst>
              </a:custGeom>
              <a:solidFill>
                <a:srgbClr val="202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23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08" name="ZoneTexte 24">
                <a:extLst>
                  <a:ext uri="{FF2B5EF4-FFF2-40B4-BE49-F238E27FC236}">
                    <a16:creationId xmlns:a16="http://schemas.microsoft.com/office/drawing/2014/main" xmlns="" id="{5F16DDFF-0DC5-4296-B09B-DD6CF1D2D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69713" y="6445250"/>
                <a:ext cx="636587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eaLnBrk="1" hangingPunct="1"/>
                <a:fld id="{31451418-42A9-4561-A85D-1060EC5272AD}" type="slidenum">
                  <a:rPr lang="fr-FR" altLang="fr-FR" sz="1000">
                    <a:solidFill>
                      <a:schemeClr val="bg1"/>
                    </a:solidFill>
                    <a:latin typeface="Calibri" panose="020F0502020204030204" pitchFamily="34" charset="0"/>
                  </a:rPr>
                  <a:pPr eaLnBrk="1" hangingPunct="1"/>
                  <a:t>4</a:t>
                </a:fld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0" name="ZoneTexte 26">
                <a:hlinkClick r:id="rId5"/>
                <a:extLst>
                  <a:ext uri="{FF2B5EF4-FFF2-40B4-BE49-F238E27FC236}">
                    <a16:creationId xmlns:a16="http://schemas.microsoft.com/office/drawing/2014/main" xmlns="" id="{B9FCDEDF-CF17-4FBF-B638-43452198F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4338" y="6445250"/>
                <a:ext cx="237537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1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canoe-nouvelle-aquitaine.fr</a:t>
                </a:r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xmlns="" id="{071481F0-9FA8-43F4-A9E0-A1783DDE8101}"/>
                </a:ext>
              </a:extLst>
            </p:cNvPr>
            <p:cNvCxnSpPr>
              <a:cxnSpLocks/>
            </p:cNvCxnSpPr>
            <p:nvPr/>
          </p:nvCxnSpPr>
          <p:spPr>
            <a:xfrm>
              <a:off x="11669713" y="6510338"/>
              <a:ext cx="3175" cy="1222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/>
          <p:cNvSpPr txBox="1"/>
          <p:nvPr/>
        </p:nvSpPr>
        <p:spPr>
          <a:xfrm>
            <a:off x="1726335" y="74196"/>
            <a:ext cx="985765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PILIER </a:t>
            </a:r>
            <a:r>
              <a:rPr lang="fr-FR" dirty="0"/>
              <a:t>N°1 – LES ACTIVITÉS PHYSIQUES ET SPORTIVES COMME REPONSE AUX ENJEUX DE SANTÉ ET DE SOCIETÉ</a:t>
            </a:r>
            <a:endParaRPr lang="fr-FR" sz="1600" dirty="0"/>
          </a:p>
          <a:p>
            <a:pPr lvl="1"/>
            <a:r>
              <a:rPr lang="fr-FR" sz="1600" dirty="0"/>
              <a:t>– </a:t>
            </a:r>
            <a:r>
              <a:rPr lang="fr-FR" dirty="0"/>
              <a:t>L’activité physique comme enjeu de santé et de société</a:t>
            </a:r>
            <a:endParaRPr lang="fr-FR" sz="1400" dirty="0"/>
          </a:p>
          <a:p>
            <a:pPr lvl="0"/>
            <a:r>
              <a:rPr lang="fr-FR" dirty="0"/>
              <a:t>Le mouvement sportif : relai des enjeux de santé et de société sur le territoire </a:t>
            </a:r>
            <a:r>
              <a:rPr lang="fr-FR" i="1" dirty="0"/>
              <a:t>(Sport Santé</a:t>
            </a:r>
            <a:r>
              <a:rPr lang="fr-FR" dirty="0"/>
              <a:t>) </a:t>
            </a:r>
            <a:r>
              <a:rPr lang="fr-FR" b="1" dirty="0"/>
              <a:t>3000€ ;</a:t>
            </a:r>
            <a:endParaRPr lang="fr-FR" dirty="0"/>
          </a:p>
          <a:p>
            <a:pPr lvl="0"/>
            <a:r>
              <a:rPr lang="fr-FR" dirty="0"/>
              <a:t>Sport Handicap</a:t>
            </a:r>
            <a:r>
              <a:rPr lang="fr-FR" sz="2000" b="1" dirty="0"/>
              <a:t> 3500€.</a:t>
            </a:r>
            <a:endParaRPr lang="fr-FR" dirty="0"/>
          </a:p>
          <a:p>
            <a:r>
              <a:rPr lang="fr-FR" b="1" dirty="0"/>
              <a:t> </a:t>
            </a:r>
            <a:endParaRPr lang="fr-FR" sz="1600" dirty="0"/>
          </a:p>
          <a:p>
            <a:r>
              <a:rPr lang="fr-FR" dirty="0"/>
              <a:t> </a:t>
            </a:r>
            <a:endParaRPr lang="fr-FR" sz="1600" dirty="0"/>
          </a:p>
          <a:p>
            <a:r>
              <a:rPr lang="fr-FR" dirty="0"/>
              <a:t>PILIER N°2 « L’OFFRE SPORTIVE AU SERVICE DE LA COHESION ET DE L’ATTRACTIVITÉ DES TERRITOIRES »</a:t>
            </a:r>
            <a:endParaRPr lang="fr-FR" sz="1600" dirty="0"/>
          </a:p>
          <a:p>
            <a:r>
              <a:rPr lang="fr-FR" dirty="0"/>
              <a:t>2.2 Les événements sportifs :</a:t>
            </a:r>
            <a:endParaRPr lang="fr-FR" sz="1400" dirty="0"/>
          </a:p>
          <a:p>
            <a:pPr lvl="0"/>
            <a:r>
              <a:rPr lang="fr-FR" dirty="0"/>
              <a:t>Soutien aux animations territoriales </a:t>
            </a:r>
            <a:r>
              <a:rPr lang="fr-FR" i="1" dirty="0"/>
              <a:t>(Manifs)</a:t>
            </a:r>
            <a:r>
              <a:rPr lang="fr-FR" dirty="0"/>
              <a:t> </a:t>
            </a:r>
            <a:r>
              <a:rPr lang="fr-FR" b="1" dirty="0"/>
              <a:t>10000€ </a:t>
            </a:r>
            <a:r>
              <a:rPr lang="fr-FR" dirty="0"/>
              <a:t>;</a:t>
            </a:r>
          </a:p>
          <a:p>
            <a:r>
              <a:rPr lang="fr-FR" dirty="0"/>
              <a:t>2.3 Les sports de nature :</a:t>
            </a:r>
            <a:endParaRPr lang="fr-FR" sz="1400" dirty="0"/>
          </a:p>
          <a:p>
            <a:pPr lvl="0"/>
            <a:r>
              <a:rPr lang="fr-FR" dirty="0"/>
              <a:t>Soutien au développement durable des sports de nature </a:t>
            </a:r>
            <a:r>
              <a:rPr lang="fr-FR" i="1" dirty="0"/>
              <a:t>(Gardiens de rivières)</a:t>
            </a:r>
            <a:r>
              <a:rPr lang="fr-FR" dirty="0"/>
              <a:t> </a:t>
            </a:r>
            <a:r>
              <a:rPr lang="fr-FR" b="1" dirty="0"/>
              <a:t>6000€.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PILIER N°4 « SOUTENIR ET S’APPUYER SUR LES TETES DE RESEAUX REGIONALES »</a:t>
            </a:r>
            <a:endParaRPr lang="fr-FR" sz="1600" dirty="0"/>
          </a:p>
          <a:p>
            <a:r>
              <a:rPr lang="fr-FR" dirty="0"/>
              <a:t>4.1- ligues et comités sportifs régionaux</a:t>
            </a:r>
            <a:endParaRPr lang="fr-FR" sz="1400" dirty="0"/>
          </a:p>
          <a:p>
            <a:pPr lvl="0"/>
            <a:r>
              <a:rPr lang="fr-FR" dirty="0"/>
              <a:t>Soutien à la structuration et au fonctionnement de la ligue ou comité sportif régional pour ses missions fédérales </a:t>
            </a:r>
            <a:r>
              <a:rPr lang="fr-FR" i="1" dirty="0"/>
              <a:t>(Valorisation/formation)</a:t>
            </a:r>
            <a:r>
              <a:rPr lang="fr-FR" dirty="0"/>
              <a:t> </a:t>
            </a:r>
            <a:r>
              <a:rPr lang="fr-FR" b="1" dirty="0"/>
              <a:t>12000€</a:t>
            </a:r>
            <a:r>
              <a:rPr lang="fr-FR" dirty="0"/>
              <a:t> ;</a:t>
            </a:r>
          </a:p>
          <a:p>
            <a:pPr lvl="0"/>
            <a:r>
              <a:rPr lang="fr-FR" dirty="0"/>
              <a:t>Soutien pour des actions spécifiques en lien avec la politique sportive régionale </a:t>
            </a:r>
            <a:r>
              <a:rPr lang="fr-FR" i="1" dirty="0"/>
              <a:t>(Animation jeunes/Prépa HN</a:t>
            </a:r>
            <a:r>
              <a:rPr lang="fr-FR" b="1" i="1" dirty="0"/>
              <a:t>)</a:t>
            </a:r>
            <a:r>
              <a:rPr lang="fr-FR" b="1" dirty="0"/>
              <a:t> 15500€.</a:t>
            </a:r>
            <a:endParaRPr lang="fr-FR" dirty="0"/>
          </a:p>
          <a:p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1885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22" y="-26989"/>
            <a:ext cx="480081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8075" y="-142875"/>
            <a:ext cx="8063729" cy="718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98" name="Graphique 24">
            <a:extLst>
              <a:ext uri="{FF2B5EF4-FFF2-40B4-BE49-F238E27FC236}">
                <a16:creationId xmlns:a16="http://schemas.microsoft.com/office/drawing/2014/main" xmlns="" id="{53B97804-F839-4B71-8C61-163ACF32A5FC}"/>
              </a:ext>
            </a:extLst>
          </p:cNvPr>
          <p:cNvSpPr>
            <a:spLocks/>
          </p:cNvSpPr>
          <p:nvPr/>
        </p:nvSpPr>
        <p:spPr bwMode="auto">
          <a:xfrm>
            <a:off x="2435625" y="-90488"/>
            <a:ext cx="2837849" cy="7038975"/>
          </a:xfrm>
          <a:custGeom>
            <a:avLst/>
            <a:gdLst>
              <a:gd name="T0" fmla="*/ 2761223 w 2794635"/>
              <a:gd name="T1" fmla="*/ 6856073 h 6858000"/>
              <a:gd name="T2" fmla="*/ 2793365 w 2794635"/>
              <a:gd name="T3" fmla="*/ 0 h 6858000"/>
              <a:gd name="T4" fmla="*/ 2272267 w 2794635"/>
              <a:gd name="T5" fmla="*/ 0 h 6858000"/>
              <a:gd name="T6" fmla="*/ 0 w 2794635"/>
              <a:gd name="T7" fmla="*/ 6858000 h 6858000"/>
              <a:gd name="T8" fmla="*/ 2761223 w 2794635"/>
              <a:gd name="T9" fmla="*/ 6856073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4635" h="6858000">
                <a:moveTo>
                  <a:pt x="2762479" y="6856073"/>
                </a:moveTo>
                <a:cubicBezTo>
                  <a:pt x="2752561" y="6855922"/>
                  <a:pt x="2785503" y="9676"/>
                  <a:pt x="2794635" y="0"/>
                </a:cubicBezTo>
                <a:lnTo>
                  <a:pt x="2273300" y="0"/>
                </a:lnTo>
                <a:lnTo>
                  <a:pt x="0" y="6858000"/>
                </a:lnTo>
                <a:lnTo>
                  <a:pt x="2762479" y="6856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88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111" name="Forme libre : forme 39">
            <a:extLst>
              <a:ext uri="{FF2B5EF4-FFF2-40B4-BE49-F238E27FC236}">
                <a16:creationId xmlns:a16="http://schemas.microsoft.com/office/drawing/2014/main" xmlns="" id="{97FEB41C-722F-4D9D-9648-EFA6B427C4C8}"/>
              </a:ext>
            </a:extLst>
          </p:cNvPr>
          <p:cNvSpPr>
            <a:spLocks/>
          </p:cNvSpPr>
          <p:nvPr/>
        </p:nvSpPr>
        <p:spPr bwMode="auto">
          <a:xfrm>
            <a:off x="-14288" y="-26988"/>
            <a:ext cx="1136078" cy="6911976"/>
          </a:xfrm>
          <a:custGeom>
            <a:avLst/>
            <a:gdLst>
              <a:gd name="T0" fmla="*/ 482871 w 1219199"/>
              <a:gd name="T1" fmla="*/ 0 h 6847291"/>
              <a:gd name="T2" fmla="*/ 0 w 1219199"/>
              <a:gd name="T3" fmla="*/ 0 h 6847291"/>
              <a:gd name="T4" fmla="*/ 354 w 1219199"/>
              <a:gd name="T5" fmla="*/ 7044565 h 6847291"/>
              <a:gd name="T6" fmla="*/ 63160 w 1219199"/>
              <a:gd name="T7" fmla="*/ 7044565 h 68472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9199" h="6847291">
                <a:moveTo>
                  <a:pt x="1219200" y="0"/>
                </a:moveTo>
                <a:lnTo>
                  <a:pt x="0" y="0"/>
                </a:lnTo>
                <a:lnTo>
                  <a:pt x="895" y="6847292"/>
                </a:lnTo>
                <a:lnTo>
                  <a:pt x="159473" y="6847292"/>
                </a:lnTo>
                <a:lnTo>
                  <a:pt x="1219200" y="0"/>
                </a:ln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8" y="1"/>
            <a:ext cx="837253" cy="80127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8380429" y="5759777"/>
            <a:ext cx="3925871" cy="1122036"/>
            <a:chOff x="8380429" y="5759777"/>
            <a:chExt cx="3925871" cy="1122036"/>
          </a:xfrm>
        </p:grpSpPr>
        <p:grpSp>
          <p:nvGrpSpPr>
            <p:cNvPr id="4" name="Groupe 3"/>
            <p:cNvGrpSpPr/>
            <p:nvPr/>
          </p:nvGrpSpPr>
          <p:grpSpPr>
            <a:xfrm>
              <a:off x="8380429" y="5759777"/>
              <a:ext cx="3925871" cy="1122036"/>
              <a:chOff x="8380429" y="5759777"/>
              <a:chExt cx="3925871" cy="1122036"/>
            </a:xfrm>
          </p:grpSpPr>
          <p:sp>
            <p:nvSpPr>
              <p:cNvPr id="4107" name="Forme libre : forme 17">
                <a:extLst>
                  <a:ext uri="{FF2B5EF4-FFF2-40B4-BE49-F238E27FC236}">
                    <a16:creationId xmlns:a16="http://schemas.microsoft.com/office/drawing/2014/main" xmlns="" id="{E6D731C2-7AC7-4BC4-91B8-FF1982ACB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429" y="5759777"/>
                <a:ext cx="3840146" cy="1122036"/>
              </a:xfrm>
              <a:custGeom>
                <a:avLst/>
                <a:gdLst>
                  <a:gd name="T0" fmla="*/ 1234330 w 3173463"/>
                  <a:gd name="T1" fmla="*/ 0 h 1151114"/>
                  <a:gd name="T2" fmla="*/ 0 w 3173463"/>
                  <a:gd name="T3" fmla="*/ 595876 h 1151114"/>
                  <a:gd name="T4" fmla="*/ 1234331 w 3173463"/>
                  <a:gd name="T5" fmla="*/ 592335 h 1151114"/>
                  <a:gd name="T6" fmla="*/ 1234330 w 3173463"/>
                  <a:gd name="T7" fmla="*/ 0 h 1151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73463" h="1151114">
                    <a:moveTo>
                      <a:pt x="3173460" y="0"/>
                    </a:moveTo>
                    <a:lnTo>
                      <a:pt x="0" y="1151114"/>
                    </a:lnTo>
                    <a:lnTo>
                      <a:pt x="3173463" y="1144274"/>
                    </a:lnTo>
                    <a:cubicBezTo>
                      <a:pt x="3173463" y="786335"/>
                      <a:pt x="3173460" y="357939"/>
                      <a:pt x="3173460" y="0"/>
                    </a:cubicBezTo>
                    <a:close/>
                  </a:path>
                </a:pathLst>
              </a:custGeom>
              <a:solidFill>
                <a:srgbClr val="202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23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08" name="ZoneTexte 24">
                <a:extLst>
                  <a:ext uri="{FF2B5EF4-FFF2-40B4-BE49-F238E27FC236}">
                    <a16:creationId xmlns:a16="http://schemas.microsoft.com/office/drawing/2014/main" xmlns="" id="{5F16DDFF-0DC5-4296-B09B-DD6CF1D2D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69713" y="6445250"/>
                <a:ext cx="636587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eaLnBrk="1" hangingPunct="1"/>
                <a:fld id="{31451418-42A9-4561-A85D-1060EC5272AD}" type="slidenum">
                  <a:rPr lang="fr-FR" altLang="fr-FR" sz="1000">
                    <a:solidFill>
                      <a:schemeClr val="bg1"/>
                    </a:solidFill>
                    <a:latin typeface="Calibri" panose="020F0502020204030204" pitchFamily="34" charset="0"/>
                  </a:rPr>
                  <a:pPr eaLnBrk="1" hangingPunct="1"/>
                  <a:t>5</a:t>
                </a:fld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0" name="ZoneTexte 26">
                <a:hlinkClick r:id="rId5"/>
                <a:extLst>
                  <a:ext uri="{FF2B5EF4-FFF2-40B4-BE49-F238E27FC236}">
                    <a16:creationId xmlns:a16="http://schemas.microsoft.com/office/drawing/2014/main" xmlns="" id="{B9FCDEDF-CF17-4FBF-B638-43452198F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4338" y="6445250"/>
                <a:ext cx="237537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1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canoe-nouvelle-aquitaine.fr</a:t>
                </a:r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xmlns="" id="{071481F0-9FA8-43F4-A9E0-A1783DDE8101}"/>
                </a:ext>
              </a:extLst>
            </p:cNvPr>
            <p:cNvCxnSpPr>
              <a:cxnSpLocks/>
            </p:cNvCxnSpPr>
            <p:nvPr/>
          </p:nvCxnSpPr>
          <p:spPr>
            <a:xfrm>
              <a:off x="11669713" y="6510338"/>
              <a:ext cx="3175" cy="1222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10">
            <a:extLst>
              <a:ext uri="{FF2B5EF4-FFF2-40B4-BE49-F238E27FC236}">
                <a16:creationId xmlns:a16="http://schemas.microsoft.com/office/drawing/2014/main" xmlns="" id="{98999CDA-356F-A543-B763-57389C34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309" y="1083975"/>
            <a:ext cx="69955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eaLnBrk="1" hangingPunct="1"/>
            <a:r>
              <a:rPr lang="fr-FR" altLang="fr-FR" sz="3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r-FR" altLang="fr-FR" sz="3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Finale jeunes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altLang="fr-F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E011292-5292-48F2-9C84-A884A8F72C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989" y="658813"/>
            <a:ext cx="1435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65712" y="-161925"/>
            <a:ext cx="8063729" cy="718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98" name="Graphique 24">
            <a:extLst>
              <a:ext uri="{FF2B5EF4-FFF2-40B4-BE49-F238E27FC236}">
                <a16:creationId xmlns:a16="http://schemas.microsoft.com/office/drawing/2014/main" xmlns="" id="{53B97804-F839-4B71-8C61-163ACF32A5FC}"/>
              </a:ext>
            </a:extLst>
          </p:cNvPr>
          <p:cNvSpPr>
            <a:spLocks/>
          </p:cNvSpPr>
          <p:nvPr/>
        </p:nvSpPr>
        <p:spPr bwMode="auto">
          <a:xfrm>
            <a:off x="3273761" y="-133349"/>
            <a:ext cx="2722693" cy="7015162"/>
          </a:xfrm>
          <a:custGeom>
            <a:avLst/>
            <a:gdLst>
              <a:gd name="T0" fmla="*/ 2761223 w 2794635"/>
              <a:gd name="T1" fmla="*/ 6856073 h 6858000"/>
              <a:gd name="T2" fmla="*/ 2793365 w 2794635"/>
              <a:gd name="T3" fmla="*/ 0 h 6858000"/>
              <a:gd name="T4" fmla="*/ 2272267 w 2794635"/>
              <a:gd name="T5" fmla="*/ 0 h 6858000"/>
              <a:gd name="T6" fmla="*/ 0 w 2794635"/>
              <a:gd name="T7" fmla="*/ 6858000 h 6858000"/>
              <a:gd name="T8" fmla="*/ 2761223 w 2794635"/>
              <a:gd name="T9" fmla="*/ 6856073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4635" h="6858000">
                <a:moveTo>
                  <a:pt x="2762479" y="6856073"/>
                </a:moveTo>
                <a:cubicBezTo>
                  <a:pt x="2752561" y="6855922"/>
                  <a:pt x="2785503" y="9676"/>
                  <a:pt x="2794635" y="0"/>
                </a:cubicBezTo>
                <a:lnTo>
                  <a:pt x="2273300" y="0"/>
                </a:lnTo>
                <a:lnTo>
                  <a:pt x="0" y="6858000"/>
                </a:lnTo>
                <a:lnTo>
                  <a:pt x="2762479" y="6856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88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111" name="Forme libre : forme 39">
            <a:extLst>
              <a:ext uri="{FF2B5EF4-FFF2-40B4-BE49-F238E27FC236}">
                <a16:creationId xmlns:a16="http://schemas.microsoft.com/office/drawing/2014/main" xmlns="" id="{97FEB41C-722F-4D9D-9648-EFA6B427C4C8}"/>
              </a:ext>
            </a:extLst>
          </p:cNvPr>
          <p:cNvSpPr>
            <a:spLocks/>
          </p:cNvSpPr>
          <p:nvPr/>
        </p:nvSpPr>
        <p:spPr bwMode="auto">
          <a:xfrm>
            <a:off x="-14288" y="-26988"/>
            <a:ext cx="1136078" cy="6911976"/>
          </a:xfrm>
          <a:custGeom>
            <a:avLst/>
            <a:gdLst>
              <a:gd name="T0" fmla="*/ 482871 w 1219199"/>
              <a:gd name="T1" fmla="*/ 0 h 6847291"/>
              <a:gd name="T2" fmla="*/ 0 w 1219199"/>
              <a:gd name="T3" fmla="*/ 0 h 6847291"/>
              <a:gd name="T4" fmla="*/ 354 w 1219199"/>
              <a:gd name="T5" fmla="*/ 7044565 h 6847291"/>
              <a:gd name="T6" fmla="*/ 63160 w 1219199"/>
              <a:gd name="T7" fmla="*/ 7044565 h 68472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9199" h="6847291">
                <a:moveTo>
                  <a:pt x="1219200" y="0"/>
                </a:moveTo>
                <a:lnTo>
                  <a:pt x="0" y="0"/>
                </a:lnTo>
                <a:lnTo>
                  <a:pt x="895" y="6847292"/>
                </a:lnTo>
                <a:lnTo>
                  <a:pt x="159473" y="6847292"/>
                </a:lnTo>
                <a:lnTo>
                  <a:pt x="1219200" y="0"/>
                </a:ln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9" name="ZoneTexte 10">
            <a:extLst>
              <a:ext uri="{FF2B5EF4-FFF2-40B4-BE49-F238E27FC236}">
                <a16:creationId xmlns:a16="http://schemas.microsoft.com/office/drawing/2014/main" xmlns="" id="{98999CDA-356F-A543-B763-57389C34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931" y="801279"/>
            <a:ext cx="47910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eaLnBrk="1" hangingPunct="1"/>
            <a:r>
              <a:rPr lang="fr-FR" altLang="fr-FR" sz="3000" b="1" dirty="0">
                <a:solidFill>
                  <a:srgbClr val="20265B"/>
                </a:solidFill>
                <a:latin typeface="Calibri" panose="020F0502020204030204" pitchFamily="34" charset="0"/>
              </a:rPr>
              <a:t>3</a:t>
            </a:r>
            <a:r>
              <a:rPr lang="fr-FR" altLang="fr-FR" sz="3000" b="1" dirty="0" smtClean="0">
                <a:solidFill>
                  <a:srgbClr val="20265B"/>
                </a:solidFill>
                <a:latin typeface="Calibri" panose="020F0502020204030204" pitchFamily="34" charset="0"/>
              </a:rPr>
              <a:t>. </a:t>
            </a:r>
            <a:r>
              <a:rPr lang="fr-FR" sz="3000" b="1" dirty="0">
                <a:solidFill>
                  <a:srgbClr val="20265B"/>
                </a:solidFill>
                <a:latin typeface="Calibri" panose="020F0502020204030204" pitchFamily="34" charset="0"/>
              </a:rPr>
              <a:t>N1 </a:t>
            </a:r>
            <a:r>
              <a:rPr lang="fr-FR" sz="3000" b="1" dirty="0" smtClean="0">
                <a:solidFill>
                  <a:srgbClr val="20265B"/>
                </a:solidFill>
                <a:latin typeface="Calibri" panose="020F0502020204030204" pitchFamily="34" charset="0"/>
              </a:rPr>
              <a:t>Uzerche/Vigeois</a:t>
            </a:r>
            <a:endParaRPr lang="fr-FR" altLang="fr-FR" sz="3000" b="1" dirty="0">
              <a:solidFill>
                <a:srgbClr val="20265B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8" y="1"/>
            <a:ext cx="837253" cy="80127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8380429" y="5759777"/>
            <a:ext cx="3925871" cy="1122036"/>
            <a:chOff x="8380429" y="5759777"/>
            <a:chExt cx="3925871" cy="1122036"/>
          </a:xfrm>
        </p:grpSpPr>
        <p:grpSp>
          <p:nvGrpSpPr>
            <p:cNvPr id="4" name="Groupe 3"/>
            <p:cNvGrpSpPr/>
            <p:nvPr/>
          </p:nvGrpSpPr>
          <p:grpSpPr>
            <a:xfrm>
              <a:off x="8380429" y="5759777"/>
              <a:ext cx="3925871" cy="1122036"/>
              <a:chOff x="8380429" y="5759777"/>
              <a:chExt cx="3925871" cy="1122036"/>
            </a:xfrm>
          </p:grpSpPr>
          <p:sp>
            <p:nvSpPr>
              <p:cNvPr id="4107" name="Forme libre : forme 17">
                <a:extLst>
                  <a:ext uri="{FF2B5EF4-FFF2-40B4-BE49-F238E27FC236}">
                    <a16:creationId xmlns:a16="http://schemas.microsoft.com/office/drawing/2014/main" xmlns="" id="{E6D731C2-7AC7-4BC4-91B8-FF1982ACB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429" y="5759777"/>
                <a:ext cx="3840146" cy="1122036"/>
              </a:xfrm>
              <a:custGeom>
                <a:avLst/>
                <a:gdLst>
                  <a:gd name="T0" fmla="*/ 1234330 w 3173463"/>
                  <a:gd name="T1" fmla="*/ 0 h 1151114"/>
                  <a:gd name="T2" fmla="*/ 0 w 3173463"/>
                  <a:gd name="T3" fmla="*/ 595876 h 1151114"/>
                  <a:gd name="T4" fmla="*/ 1234331 w 3173463"/>
                  <a:gd name="T5" fmla="*/ 592335 h 1151114"/>
                  <a:gd name="T6" fmla="*/ 1234330 w 3173463"/>
                  <a:gd name="T7" fmla="*/ 0 h 1151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73463" h="1151114">
                    <a:moveTo>
                      <a:pt x="3173460" y="0"/>
                    </a:moveTo>
                    <a:lnTo>
                      <a:pt x="0" y="1151114"/>
                    </a:lnTo>
                    <a:lnTo>
                      <a:pt x="3173463" y="1144274"/>
                    </a:lnTo>
                    <a:cubicBezTo>
                      <a:pt x="3173463" y="786335"/>
                      <a:pt x="3173460" y="357939"/>
                      <a:pt x="3173460" y="0"/>
                    </a:cubicBezTo>
                    <a:close/>
                  </a:path>
                </a:pathLst>
              </a:custGeom>
              <a:solidFill>
                <a:srgbClr val="202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23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08" name="ZoneTexte 24">
                <a:extLst>
                  <a:ext uri="{FF2B5EF4-FFF2-40B4-BE49-F238E27FC236}">
                    <a16:creationId xmlns:a16="http://schemas.microsoft.com/office/drawing/2014/main" xmlns="" id="{5F16DDFF-0DC5-4296-B09B-DD6CF1D2D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69713" y="6445250"/>
                <a:ext cx="636587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eaLnBrk="1" hangingPunct="1"/>
                <a:fld id="{31451418-42A9-4561-A85D-1060EC5272AD}" type="slidenum">
                  <a:rPr lang="fr-FR" altLang="fr-FR" sz="1000">
                    <a:solidFill>
                      <a:schemeClr val="bg1"/>
                    </a:solidFill>
                    <a:latin typeface="Calibri" panose="020F0502020204030204" pitchFamily="34" charset="0"/>
                  </a:rPr>
                  <a:pPr eaLnBrk="1" hangingPunct="1"/>
                  <a:t>6</a:t>
                </a:fld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0" name="ZoneTexte 26">
                <a:hlinkClick r:id="rId5"/>
                <a:extLst>
                  <a:ext uri="{FF2B5EF4-FFF2-40B4-BE49-F238E27FC236}">
                    <a16:creationId xmlns:a16="http://schemas.microsoft.com/office/drawing/2014/main" xmlns="" id="{B9FCDEDF-CF17-4FBF-B638-43452198F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4338" y="6445250"/>
                <a:ext cx="237537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1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canoe-nouvelle-aquitaine.fr</a:t>
                </a:r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xmlns="" id="{071481F0-9FA8-43F4-A9E0-A1783DDE8101}"/>
                </a:ext>
              </a:extLst>
            </p:cNvPr>
            <p:cNvCxnSpPr>
              <a:cxnSpLocks/>
            </p:cNvCxnSpPr>
            <p:nvPr/>
          </p:nvCxnSpPr>
          <p:spPr>
            <a:xfrm>
              <a:off x="11669713" y="6510338"/>
              <a:ext cx="3175" cy="1222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0B82269-23AB-4C61-BF09-DCF4C68A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175" y="330922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65712" y="-161925"/>
            <a:ext cx="8063729" cy="718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98" name="Graphique 24">
            <a:extLst>
              <a:ext uri="{FF2B5EF4-FFF2-40B4-BE49-F238E27FC236}">
                <a16:creationId xmlns:a16="http://schemas.microsoft.com/office/drawing/2014/main" xmlns="" id="{53B97804-F839-4B71-8C61-163ACF32A5FC}"/>
              </a:ext>
            </a:extLst>
          </p:cNvPr>
          <p:cNvSpPr>
            <a:spLocks/>
          </p:cNvSpPr>
          <p:nvPr/>
        </p:nvSpPr>
        <p:spPr bwMode="auto">
          <a:xfrm>
            <a:off x="3273761" y="-133349"/>
            <a:ext cx="2722693" cy="7015162"/>
          </a:xfrm>
          <a:custGeom>
            <a:avLst/>
            <a:gdLst>
              <a:gd name="T0" fmla="*/ 2761223 w 2794635"/>
              <a:gd name="T1" fmla="*/ 6856073 h 6858000"/>
              <a:gd name="T2" fmla="*/ 2793365 w 2794635"/>
              <a:gd name="T3" fmla="*/ 0 h 6858000"/>
              <a:gd name="T4" fmla="*/ 2272267 w 2794635"/>
              <a:gd name="T5" fmla="*/ 0 h 6858000"/>
              <a:gd name="T6" fmla="*/ 0 w 2794635"/>
              <a:gd name="T7" fmla="*/ 6858000 h 6858000"/>
              <a:gd name="T8" fmla="*/ 2761223 w 2794635"/>
              <a:gd name="T9" fmla="*/ 6856073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4635" h="6858000">
                <a:moveTo>
                  <a:pt x="2762479" y="6856073"/>
                </a:moveTo>
                <a:cubicBezTo>
                  <a:pt x="2752561" y="6855922"/>
                  <a:pt x="2785503" y="9676"/>
                  <a:pt x="2794635" y="0"/>
                </a:cubicBezTo>
                <a:lnTo>
                  <a:pt x="2273300" y="0"/>
                </a:lnTo>
                <a:lnTo>
                  <a:pt x="0" y="6858000"/>
                </a:lnTo>
                <a:lnTo>
                  <a:pt x="2762479" y="6856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88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111" name="Forme libre : forme 39">
            <a:extLst>
              <a:ext uri="{FF2B5EF4-FFF2-40B4-BE49-F238E27FC236}">
                <a16:creationId xmlns:a16="http://schemas.microsoft.com/office/drawing/2014/main" xmlns="" id="{97FEB41C-722F-4D9D-9648-EFA6B427C4C8}"/>
              </a:ext>
            </a:extLst>
          </p:cNvPr>
          <p:cNvSpPr>
            <a:spLocks/>
          </p:cNvSpPr>
          <p:nvPr/>
        </p:nvSpPr>
        <p:spPr bwMode="auto">
          <a:xfrm>
            <a:off x="-14288" y="-26988"/>
            <a:ext cx="1136078" cy="6911976"/>
          </a:xfrm>
          <a:custGeom>
            <a:avLst/>
            <a:gdLst>
              <a:gd name="T0" fmla="*/ 482871 w 1219199"/>
              <a:gd name="T1" fmla="*/ 0 h 6847291"/>
              <a:gd name="T2" fmla="*/ 0 w 1219199"/>
              <a:gd name="T3" fmla="*/ 0 h 6847291"/>
              <a:gd name="T4" fmla="*/ 354 w 1219199"/>
              <a:gd name="T5" fmla="*/ 7044565 h 6847291"/>
              <a:gd name="T6" fmla="*/ 63160 w 1219199"/>
              <a:gd name="T7" fmla="*/ 7044565 h 68472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9199" h="6847291">
                <a:moveTo>
                  <a:pt x="1219200" y="0"/>
                </a:moveTo>
                <a:lnTo>
                  <a:pt x="0" y="0"/>
                </a:lnTo>
                <a:lnTo>
                  <a:pt x="895" y="6847292"/>
                </a:lnTo>
                <a:lnTo>
                  <a:pt x="159473" y="6847292"/>
                </a:lnTo>
                <a:lnTo>
                  <a:pt x="1219200" y="0"/>
                </a:ln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9" name="ZoneTexte 10">
            <a:extLst>
              <a:ext uri="{FF2B5EF4-FFF2-40B4-BE49-F238E27FC236}">
                <a16:creationId xmlns:a16="http://schemas.microsoft.com/office/drawing/2014/main" xmlns="" id="{98999CDA-356F-A543-B763-57389C34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320" y="617487"/>
            <a:ext cx="52261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eaLnBrk="1" hangingPunct="1"/>
            <a:r>
              <a:rPr lang="fr-FR" altLang="fr-FR" sz="3000" b="1" dirty="0">
                <a:solidFill>
                  <a:srgbClr val="20265B"/>
                </a:solidFill>
                <a:latin typeface="Calibri" panose="020F0502020204030204" pitchFamily="34" charset="0"/>
              </a:rPr>
              <a:t>4</a:t>
            </a:r>
            <a:r>
              <a:rPr lang="fr-FR" altLang="fr-FR" sz="3000" b="1" dirty="0" smtClean="0">
                <a:solidFill>
                  <a:srgbClr val="20265B"/>
                </a:solidFill>
                <a:latin typeface="Calibri" panose="020F0502020204030204" pitchFamily="34" charset="0"/>
              </a:rPr>
              <a:t>. </a:t>
            </a:r>
            <a:r>
              <a:rPr lang="fr-FR" sz="3000" b="1" dirty="0">
                <a:solidFill>
                  <a:srgbClr val="20265B"/>
                </a:solidFill>
                <a:latin typeface="Calibri" panose="020F0502020204030204" pitchFamily="34" charset="0"/>
              </a:rPr>
              <a:t>Relais de la flamme</a:t>
            </a:r>
            <a:r>
              <a:rPr lang="fr-FR" sz="3000" b="1" dirty="0">
                <a:solidFill>
                  <a:srgbClr val="20265B"/>
                </a:solidFill>
                <a:latin typeface="Calibri" panose="020F0502020204030204" pitchFamily="34" charset="0"/>
              </a:rPr>
              <a:t> </a:t>
            </a:r>
            <a:r>
              <a:rPr lang="fr-FR" sz="3000" b="1" dirty="0" smtClean="0">
                <a:solidFill>
                  <a:srgbClr val="20265B"/>
                </a:solidFill>
                <a:latin typeface="Calibri" panose="020F0502020204030204" pitchFamily="34" charset="0"/>
              </a:rPr>
              <a:t>JOP </a:t>
            </a:r>
            <a:r>
              <a:rPr lang="fr-FR" sz="3000" b="1" dirty="0" smtClean="0">
                <a:solidFill>
                  <a:srgbClr val="20265B"/>
                </a:solidFill>
                <a:latin typeface="Calibri" panose="020F0502020204030204" pitchFamily="34" charset="0"/>
              </a:rPr>
              <a:t>2024</a:t>
            </a:r>
            <a:endParaRPr lang="fr-FR" altLang="fr-FR" sz="3000" b="1" dirty="0">
              <a:solidFill>
                <a:srgbClr val="20265B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8" y="1"/>
            <a:ext cx="837253" cy="80127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8380429" y="5759777"/>
            <a:ext cx="3925871" cy="1122036"/>
            <a:chOff x="8380429" y="5759777"/>
            <a:chExt cx="3925871" cy="1122036"/>
          </a:xfrm>
        </p:grpSpPr>
        <p:grpSp>
          <p:nvGrpSpPr>
            <p:cNvPr id="4" name="Groupe 3"/>
            <p:cNvGrpSpPr/>
            <p:nvPr/>
          </p:nvGrpSpPr>
          <p:grpSpPr>
            <a:xfrm>
              <a:off x="8380429" y="5759777"/>
              <a:ext cx="3925871" cy="1122036"/>
              <a:chOff x="8380429" y="5759777"/>
              <a:chExt cx="3925871" cy="1122036"/>
            </a:xfrm>
          </p:grpSpPr>
          <p:sp>
            <p:nvSpPr>
              <p:cNvPr id="4107" name="Forme libre : forme 17">
                <a:extLst>
                  <a:ext uri="{FF2B5EF4-FFF2-40B4-BE49-F238E27FC236}">
                    <a16:creationId xmlns:a16="http://schemas.microsoft.com/office/drawing/2014/main" xmlns="" id="{E6D731C2-7AC7-4BC4-91B8-FF1982ACB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429" y="5759777"/>
                <a:ext cx="3840146" cy="1122036"/>
              </a:xfrm>
              <a:custGeom>
                <a:avLst/>
                <a:gdLst>
                  <a:gd name="T0" fmla="*/ 1234330 w 3173463"/>
                  <a:gd name="T1" fmla="*/ 0 h 1151114"/>
                  <a:gd name="T2" fmla="*/ 0 w 3173463"/>
                  <a:gd name="T3" fmla="*/ 595876 h 1151114"/>
                  <a:gd name="T4" fmla="*/ 1234331 w 3173463"/>
                  <a:gd name="T5" fmla="*/ 592335 h 1151114"/>
                  <a:gd name="T6" fmla="*/ 1234330 w 3173463"/>
                  <a:gd name="T7" fmla="*/ 0 h 1151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73463" h="1151114">
                    <a:moveTo>
                      <a:pt x="3173460" y="0"/>
                    </a:moveTo>
                    <a:lnTo>
                      <a:pt x="0" y="1151114"/>
                    </a:lnTo>
                    <a:lnTo>
                      <a:pt x="3173463" y="1144274"/>
                    </a:lnTo>
                    <a:cubicBezTo>
                      <a:pt x="3173463" y="786335"/>
                      <a:pt x="3173460" y="357939"/>
                      <a:pt x="3173460" y="0"/>
                    </a:cubicBezTo>
                    <a:close/>
                  </a:path>
                </a:pathLst>
              </a:custGeom>
              <a:solidFill>
                <a:srgbClr val="202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23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08" name="ZoneTexte 24">
                <a:extLst>
                  <a:ext uri="{FF2B5EF4-FFF2-40B4-BE49-F238E27FC236}">
                    <a16:creationId xmlns:a16="http://schemas.microsoft.com/office/drawing/2014/main" xmlns="" id="{5F16DDFF-0DC5-4296-B09B-DD6CF1D2D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69713" y="6445250"/>
                <a:ext cx="636587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eaLnBrk="1" hangingPunct="1"/>
                <a:fld id="{31451418-42A9-4561-A85D-1060EC5272AD}" type="slidenum">
                  <a:rPr lang="fr-FR" altLang="fr-FR" sz="1000">
                    <a:solidFill>
                      <a:schemeClr val="bg1"/>
                    </a:solidFill>
                    <a:latin typeface="Calibri" panose="020F0502020204030204" pitchFamily="34" charset="0"/>
                  </a:rPr>
                  <a:pPr eaLnBrk="1" hangingPunct="1"/>
                  <a:t>7</a:t>
                </a:fld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0" name="ZoneTexte 26">
                <a:hlinkClick r:id="rId5"/>
                <a:extLst>
                  <a:ext uri="{FF2B5EF4-FFF2-40B4-BE49-F238E27FC236}">
                    <a16:creationId xmlns:a16="http://schemas.microsoft.com/office/drawing/2014/main" xmlns="" id="{B9FCDEDF-CF17-4FBF-B638-43452198F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4338" y="6445250"/>
                <a:ext cx="237537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1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canoe-nouvelle-aquitaine.fr</a:t>
                </a:r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xmlns="" id="{071481F0-9FA8-43F4-A9E0-A1783DDE8101}"/>
                </a:ext>
              </a:extLst>
            </p:cNvPr>
            <p:cNvCxnSpPr>
              <a:cxnSpLocks/>
            </p:cNvCxnSpPr>
            <p:nvPr/>
          </p:nvCxnSpPr>
          <p:spPr>
            <a:xfrm>
              <a:off x="11669713" y="6510338"/>
              <a:ext cx="3175" cy="1222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5809645" y="1371204"/>
            <a:ext cx="64109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altLang="fr-FR" dirty="0" smtClean="0">
                <a:latin typeface="Arial" panose="020B0604020202020204" pitchFamily="34" charset="0"/>
              </a:rPr>
              <a:t>2024</a:t>
            </a:r>
            <a:r>
              <a:rPr lang="fr-FR" altLang="fr-FR" dirty="0">
                <a:latin typeface="Arial" panose="020B0604020202020204" pitchFamily="34" charset="0"/>
              </a:rPr>
              <a:t>, la FFCK vous donne rendez-vous pour le passage de la Flamme Olympique sur les bassins de 𝗣𝗮𝘂 𝗹𝗲 𝟮𝟬 𝗺𝗮𝗶 et de 𝗖𝗲𝘀𝘀𝗼𝗻-𝗦𝗲́𝘃𝗶𝗴𝗻𝗲́ 𝗹𝗲 𝟭𝗲𝗿 𝗷𝘂𝗶𝗻 !   </a:t>
            </a:r>
            <a:r>
              <a:rPr lang="fr-FR" altLang="fr-FR" sz="900" dirty="0">
                <a:latin typeface="Arial" panose="020B0604020202020204" pitchFamily="34" charset="0"/>
              </a:rPr>
              <a:t> </a:t>
            </a:r>
            <a:r>
              <a:rPr lang="fr-FR" altLang="fr-FR" dirty="0">
                <a:latin typeface="Arial" panose="020B0604020202020204" pitchFamily="34" charset="0"/>
              </a:rPr>
              <a:t/>
            </a: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</a:rPr>
              <a:t/>
            </a:r>
            <a:br>
              <a:rPr lang="fr-FR" altLang="fr-FR" dirty="0">
                <a:latin typeface="Arial" panose="020B0604020202020204" pitchFamily="34" charset="0"/>
              </a:rPr>
            </a:br>
            <a:r>
              <a:rPr lang="fr-FR" altLang="fr-FR" dirty="0">
                <a:latin typeface="Arial" panose="020B0604020202020204" pitchFamily="34" charset="0"/>
              </a:rPr>
              <a:t>Ces relais permettront de faire rayonner les territoires et valoriser nos clubs, et les collectifs regroupés autour de nos championnes 𝗔𝗻𝗻𝗲-𝗟𝗮𝘂𝗿𝗲 𝗩𝗜𝗔𝗥𝗗 𝗲𝘁 𝗔𝗻𝗻𝗲-𝗟𝗶𝘀𝗲 𝗕𝗔𝗥𝗗𝗘𝗧, capitaines des deux relais, incarneront la diversité de nos pratiques.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.</a:t>
            </a:r>
            <a:endParaRPr lang="fr-FR" dirty="0" smtClean="0"/>
          </a:p>
          <a:p>
            <a:endParaRPr lang="fr-FR" dirty="0" smtClean="0"/>
          </a:p>
          <a:p>
            <a:endParaRPr lang="fr-FR" b="1" dirty="0" smtClean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8" y="1024996"/>
            <a:ext cx="5162567" cy="51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3537" y="-133349"/>
            <a:ext cx="8063729" cy="718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98" name="Graphique 24">
            <a:extLst>
              <a:ext uri="{FF2B5EF4-FFF2-40B4-BE49-F238E27FC236}">
                <a16:creationId xmlns:a16="http://schemas.microsoft.com/office/drawing/2014/main" xmlns="" id="{53B97804-F839-4B71-8C61-163ACF32A5FC}"/>
              </a:ext>
            </a:extLst>
          </p:cNvPr>
          <p:cNvSpPr>
            <a:spLocks/>
          </p:cNvSpPr>
          <p:nvPr/>
        </p:nvSpPr>
        <p:spPr bwMode="auto">
          <a:xfrm>
            <a:off x="3273761" y="-133349"/>
            <a:ext cx="2722693" cy="7015162"/>
          </a:xfrm>
          <a:custGeom>
            <a:avLst/>
            <a:gdLst>
              <a:gd name="T0" fmla="*/ 2761223 w 2794635"/>
              <a:gd name="T1" fmla="*/ 6856073 h 6858000"/>
              <a:gd name="T2" fmla="*/ 2793365 w 2794635"/>
              <a:gd name="T3" fmla="*/ 0 h 6858000"/>
              <a:gd name="T4" fmla="*/ 2272267 w 2794635"/>
              <a:gd name="T5" fmla="*/ 0 h 6858000"/>
              <a:gd name="T6" fmla="*/ 0 w 2794635"/>
              <a:gd name="T7" fmla="*/ 6858000 h 6858000"/>
              <a:gd name="T8" fmla="*/ 2761223 w 2794635"/>
              <a:gd name="T9" fmla="*/ 6856073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4635" h="6858000">
                <a:moveTo>
                  <a:pt x="2762479" y="6856073"/>
                </a:moveTo>
                <a:cubicBezTo>
                  <a:pt x="2752561" y="6855922"/>
                  <a:pt x="2785503" y="9676"/>
                  <a:pt x="2794635" y="0"/>
                </a:cubicBezTo>
                <a:lnTo>
                  <a:pt x="2273300" y="0"/>
                </a:lnTo>
                <a:lnTo>
                  <a:pt x="0" y="6858000"/>
                </a:lnTo>
                <a:lnTo>
                  <a:pt x="2762479" y="6856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88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111" name="Forme libre : forme 39">
            <a:extLst>
              <a:ext uri="{FF2B5EF4-FFF2-40B4-BE49-F238E27FC236}">
                <a16:creationId xmlns:a16="http://schemas.microsoft.com/office/drawing/2014/main" xmlns="" id="{97FEB41C-722F-4D9D-9648-EFA6B427C4C8}"/>
              </a:ext>
            </a:extLst>
          </p:cNvPr>
          <p:cNvSpPr>
            <a:spLocks/>
          </p:cNvSpPr>
          <p:nvPr/>
        </p:nvSpPr>
        <p:spPr bwMode="auto">
          <a:xfrm>
            <a:off x="-14288" y="-26988"/>
            <a:ext cx="1136078" cy="6911976"/>
          </a:xfrm>
          <a:custGeom>
            <a:avLst/>
            <a:gdLst>
              <a:gd name="T0" fmla="*/ 482871 w 1219199"/>
              <a:gd name="T1" fmla="*/ 0 h 6847291"/>
              <a:gd name="T2" fmla="*/ 0 w 1219199"/>
              <a:gd name="T3" fmla="*/ 0 h 6847291"/>
              <a:gd name="T4" fmla="*/ 354 w 1219199"/>
              <a:gd name="T5" fmla="*/ 7044565 h 6847291"/>
              <a:gd name="T6" fmla="*/ 63160 w 1219199"/>
              <a:gd name="T7" fmla="*/ 7044565 h 68472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9199" h="6847291">
                <a:moveTo>
                  <a:pt x="1219200" y="0"/>
                </a:moveTo>
                <a:lnTo>
                  <a:pt x="0" y="0"/>
                </a:lnTo>
                <a:lnTo>
                  <a:pt x="895" y="6847292"/>
                </a:lnTo>
                <a:lnTo>
                  <a:pt x="159473" y="6847292"/>
                </a:lnTo>
                <a:lnTo>
                  <a:pt x="1219200" y="0"/>
                </a:ln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9" name="ZoneTexte 10">
            <a:extLst>
              <a:ext uri="{FF2B5EF4-FFF2-40B4-BE49-F238E27FC236}">
                <a16:creationId xmlns:a16="http://schemas.microsoft.com/office/drawing/2014/main" xmlns="" id="{98999CDA-356F-A543-B763-57389C34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320" y="617487"/>
            <a:ext cx="52261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eaLnBrk="1" hangingPunct="1"/>
            <a:r>
              <a:rPr lang="fr-FR" altLang="fr-FR" sz="3000" b="1" dirty="0">
                <a:solidFill>
                  <a:srgbClr val="20265B"/>
                </a:solidFill>
                <a:latin typeface="Calibri" panose="020F0502020204030204" pitchFamily="34" charset="0"/>
              </a:rPr>
              <a:t>5</a:t>
            </a:r>
            <a:r>
              <a:rPr lang="fr-FR" altLang="fr-FR" sz="3000" b="1" dirty="0" smtClean="0">
                <a:solidFill>
                  <a:srgbClr val="20265B"/>
                </a:solidFill>
                <a:latin typeface="Calibri" panose="020F0502020204030204" pitchFamily="34" charset="0"/>
              </a:rPr>
              <a:t>. </a:t>
            </a:r>
            <a:r>
              <a:rPr lang="fr-FR" sz="3000" b="1" dirty="0" smtClean="0">
                <a:solidFill>
                  <a:srgbClr val="20265B"/>
                </a:solidFill>
                <a:latin typeface="Calibri" panose="020F0502020204030204" pitchFamily="34" charset="0"/>
              </a:rPr>
              <a:t> </a:t>
            </a:r>
            <a:r>
              <a:rPr lang="fr-FR" sz="3000" b="1" dirty="0">
                <a:solidFill>
                  <a:srgbClr val="20265B"/>
                </a:solidFill>
                <a:latin typeface="Calibri" panose="020F0502020204030204" pitchFamily="34" charset="0"/>
              </a:rPr>
              <a:t>Questions diverses</a:t>
            </a:r>
            <a:endParaRPr lang="fr-FR" altLang="fr-FR" sz="3000" b="1" dirty="0">
              <a:solidFill>
                <a:srgbClr val="20265B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8" y="1"/>
            <a:ext cx="837253" cy="80127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8380429" y="5759777"/>
            <a:ext cx="3925871" cy="1122036"/>
            <a:chOff x="8380429" y="5759777"/>
            <a:chExt cx="3925871" cy="1122036"/>
          </a:xfrm>
        </p:grpSpPr>
        <p:grpSp>
          <p:nvGrpSpPr>
            <p:cNvPr id="4" name="Groupe 3"/>
            <p:cNvGrpSpPr/>
            <p:nvPr/>
          </p:nvGrpSpPr>
          <p:grpSpPr>
            <a:xfrm>
              <a:off x="8380429" y="5759777"/>
              <a:ext cx="3925871" cy="1122036"/>
              <a:chOff x="8380429" y="5759777"/>
              <a:chExt cx="3925871" cy="1122036"/>
            </a:xfrm>
          </p:grpSpPr>
          <p:sp>
            <p:nvSpPr>
              <p:cNvPr id="4107" name="Forme libre : forme 17">
                <a:extLst>
                  <a:ext uri="{FF2B5EF4-FFF2-40B4-BE49-F238E27FC236}">
                    <a16:creationId xmlns:a16="http://schemas.microsoft.com/office/drawing/2014/main" xmlns="" id="{E6D731C2-7AC7-4BC4-91B8-FF1982ACB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429" y="5759777"/>
                <a:ext cx="3840146" cy="1122036"/>
              </a:xfrm>
              <a:custGeom>
                <a:avLst/>
                <a:gdLst>
                  <a:gd name="T0" fmla="*/ 1234330 w 3173463"/>
                  <a:gd name="T1" fmla="*/ 0 h 1151114"/>
                  <a:gd name="T2" fmla="*/ 0 w 3173463"/>
                  <a:gd name="T3" fmla="*/ 595876 h 1151114"/>
                  <a:gd name="T4" fmla="*/ 1234331 w 3173463"/>
                  <a:gd name="T5" fmla="*/ 592335 h 1151114"/>
                  <a:gd name="T6" fmla="*/ 1234330 w 3173463"/>
                  <a:gd name="T7" fmla="*/ 0 h 1151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73463" h="1151114">
                    <a:moveTo>
                      <a:pt x="3173460" y="0"/>
                    </a:moveTo>
                    <a:lnTo>
                      <a:pt x="0" y="1151114"/>
                    </a:lnTo>
                    <a:lnTo>
                      <a:pt x="3173463" y="1144274"/>
                    </a:lnTo>
                    <a:cubicBezTo>
                      <a:pt x="3173463" y="786335"/>
                      <a:pt x="3173460" y="357939"/>
                      <a:pt x="3173460" y="0"/>
                    </a:cubicBezTo>
                    <a:close/>
                  </a:path>
                </a:pathLst>
              </a:custGeom>
              <a:solidFill>
                <a:srgbClr val="202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237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08" name="ZoneTexte 24">
                <a:extLst>
                  <a:ext uri="{FF2B5EF4-FFF2-40B4-BE49-F238E27FC236}">
                    <a16:creationId xmlns:a16="http://schemas.microsoft.com/office/drawing/2014/main" xmlns="" id="{5F16DDFF-0DC5-4296-B09B-DD6CF1D2D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69713" y="6445250"/>
                <a:ext cx="636587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eaLnBrk="1" hangingPunct="1"/>
                <a:fld id="{31451418-42A9-4561-A85D-1060EC5272AD}" type="slidenum">
                  <a:rPr lang="fr-FR" altLang="fr-FR" sz="1000">
                    <a:solidFill>
                      <a:schemeClr val="bg1"/>
                    </a:solidFill>
                    <a:latin typeface="Calibri" panose="020F0502020204030204" pitchFamily="34" charset="0"/>
                  </a:rPr>
                  <a:pPr eaLnBrk="1" hangingPunct="1"/>
                  <a:t>8</a:t>
                </a:fld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0" name="ZoneTexte 26">
                <a:hlinkClick r:id="rId5"/>
                <a:extLst>
                  <a:ext uri="{FF2B5EF4-FFF2-40B4-BE49-F238E27FC236}">
                    <a16:creationId xmlns:a16="http://schemas.microsoft.com/office/drawing/2014/main" xmlns="" id="{B9FCDEDF-CF17-4FBF-B638-43452198F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4338" y="6445250"/>
                <a:ext cx="237537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Raleway" panose="020B0503030101060003" pitchFamily="34" charset="0"/>
                  </a:defRPr>
                </a:lvl9pPr>
              </a:lstStyle>
              <a:p>
                <a:pPr algn="r" eaLnBrk="1" hangingPunct="1"/>
                <a:r>
                  <a:rPr lang="fr-FR" altLang="fr-FR" sz="1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canoe-nouvelle-aquitaine.fr</a:t>
                </a:r>
                <a:endParaRPr lang="fr-FR" altLang="fr-FR" sz="1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xmlns="" id="{071481F0-9FA8-43F4-A9E0-A1783DDE8101}"/>
                </a:ext>
              </a:extLst>
            </p:cNvPr>
            <p:cNvCxnSpPr>
              <a:cxnSpLocks/>
            </p:cNvCxnSpPr>
            <p:nvPr/>
          </p:nvCxnSpPr>
          <p:spPr>
            <a:xfrm>
              <a:off x="11669713" y="6510338"/>
              <a:ext cx="3175" cy="1222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Graphique 24">
            <a:extLst>
              <a:ext uri="{FF2B5EF4-FFF2-40B4-BE49-F238E27FC236}">
                <a16:creationId xmlns:a16="http://schemas.microsoft.com/office/drawing/2014/main" xmlns="" id="{53B97804-F839-4B71-8C61-163ACF32A5FC}"/>
              </a:ext>
            </a:extLst>
          </p:cNvPr>
          <p:cNvSpPr>
            <a:spLocks/>
          </p:cNvSpPr>
          <p:nvPr/>
        </p:nvSpPr>
        <p:spPr bwMode="auto">
          <a:xfrm>
            <a:off x="3421895" y="-133349"/>
            <a:ext cx="2722693" cy="7015162"/>
          </a:xfrm>
          <a:custGeom>
            <a:avLst/>
            <a:gdLst>
              <a:gd name="T0" fmla="*/ 2761223 w 2794635"/>
              <a:gd name="T1" fmla="*/ 6856073 h 6858000"/>
              <a:gd name="T2" fmla="*/ 2793365 w 2794635"/>
              <a:gd name="T3" fmla="*/ 0 h 6858000"/>
              <a:gd name="T4" fmla="*/ 2272267 w 2794635"/>
              <a:gd name="T5" fmla="*/ 0 h 6858000"/>
              <a:gd name="T6" fmla="*/ 0 w 2794635"/>
              <a:gd name="T7" fmla="*/ 6858000 h 6858000"/>
              <a:gd name="T8" fmla="*/ 2761223 w 2794635"/>
              <a:gd name="T9" fmla="*/ 6856073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4635" h="6858000">
                <a:moveTo>
                  <a:pt x="2762479" y="6856073"/>
                </a:moveTo>
                <a:cubicBezTo>
                  <a:pt x="2752561" y="6855922"/>
                  <a:pt x="2785503" y="9676"/>
                  <a:pt x="2794635" y="0"/>
                </a:cubicBezTo>
                <a:lnTo>
                  <a:pt x="2273300" y="0"/>
                </a:lnTo>
                <a:lnTo>
                  <a:pt x="0" y="6858000"/>
                </a:lnTo>
                <a:lnTo>
                  <a:pt x="2762479" y="6856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88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1030" name="Picture 6" descr="⏳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675" y="-5492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0B82269-23AB-4C61-BF09-DCF4C68A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175" y="330922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543550" y="2438400"/>
            <a:ext cx="577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Bilan commissaire aux comptes</a:t>
            </a:r>
          </a:p>
          <a:p>
            <a:endParaRPr lang="fr-FR" dirty="0"/>
          </a:p>
          <a:p>
            <a:r>
              <a:rPr lang="fr-FR" dirty="0" smtClean="0"/>
              <a:t>Mode de sélection Equipe Régionale Minime Régates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20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raphique 24">
            <a:extLst>
              <a:ext uri="{FF2B5EF4-FFF2-40B4-BE49-F238E27FC236}">
                <a16:creationId xmlns:a16="http://schemas.microsoft.com/office/drawing/2014/main" xmlns="" id="{5884C746-F7D2-413D-9291-6FF05D720181}"/>
              </a:ext>
            </a:extLst>
          </p:cNvPr>
          <p:cNvSpPr>
            <a:spLocks/>
          </p:cNvSpPr>
          <p:nvPr/>
        </p:nvSpPr>
        <p:spPr bwMode="auto">
          <a:xfrm>
            <a:off x="8112125" y="-76201"/>
            <a:ext cx="4079875" cy="6934201"/>
          </a:xfrm>
          <a:custGeom>
            <a:avLst/>
            <a:gdLst>
              <a:gd name="T0" fmla="*/ 1385612 w 7000516"/>
              <a:gd name="T1" fmla="*/ 6934746 h 6933656"/>
              <a:gd name="T2" fmla="*/ 1385066 w 7000516"/>
              <a:gd name="T3" fmla="*/ 0 h 6933656"/>
              <a:gd name="T4" fmla="*/ 1199430 w 7000516"/>
              <a:gd name="T5" fmla="*/ 7004 h 6933656"/>
              <a:gd name="T6" fmla="*/ 0 w 7000516"/>
              <a:gd name="T7" fmla="*/ 6919430 h 6933656"/>
              <a:gd name="T8" fmla="*/ 1385612 w 7000516"/>
              <a:gd name="T9" fmla="*/ 6934746 h 69336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00516" h="6933656">
                <a:moveTo>
                  <a:pt x="7000516" y="6933656"/>
                </a:moveTo>
                <a:cubicBezTo>
                  <a:pt x="6990598" y="6933505"/>
                  <a:pt x="6988622" y="9676"/>
                  <a:pt x="6997754" y="0"/>
                </a:cubicBezTo>
                <a:lnTo>
                  <a:pt x="6059870" y="7002"/>
                </a:lnTo>
                <a:lnTo>
                  <a:pt x="0" y="6918342"/>
                </a:lnTo>
                <a:lnTo>
                  <a:pt x="7000516" y="6933656"/>
                </a:ln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12688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xmlns="" id="{AE8B5F71-D43D-46FA-AE00-FF0D3A64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551" y="4960048"/>
            <a:ext cx="3721021" cy="11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eaLnBrk="1" hangingPunct="1">
              <a:lnSpc>
                <a:spcPts val="9000"/>
              </a:lnSpc>
            </a:pPr>
            <a:r>
              <a:rPr lang="fr-FR" altLang="fr-FR" sz="6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Merci</a:t>
            </a:r>
            <a:endParaRPr lang="fr-FR" altLang="fr-FR" sz="6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orme libre : forme 39">
            <a:extLst>
              <a:ext uri="{FF2B5EF4-FFF2-40B4-BE49-F238E27FC236}">
                <a16:creationId xmlns:a16="http://schemas.microsoft.com/office/drawing/2014/main" xmlns="" id="{97FEB41C-722F-4D9D-9648-EFA6B427C4C8}"/>
              </a:ext>
            </a:extLst>
          </p:cNvPr>
          <p:cNvSpPr>
            <a:spLocks/>
          </p:cNvSpPr>
          <p:nvPr/>
        </p:nvSpPr>
        <p:spPr bwMode="auto">
          <a:xfrm>
            <a:off x="-14288" y="-26988"/>
            <a:ext cx="1136078" cy="6911976"/>
          </a:xfrm>
          <a:custGeom>
            <a:avLst/>
            <a:gdLst>
              <a:gd name="T0" fmla="*/ 482871 w 1219199"/>
              <a:gd name="T1" fmla="*/ 0 h 6847291"/>
              <a:gd name="T2" fmla="*/ 0 w 1219199"/>
              <a:gd name="T3" fmla="*/ 0 h 6847291"/>
              <a:gd name="T4" fmla="*/ 354 w 1219199"/>
              <a:gd name="T5" fmla="*/ 7044565 h 6847291"/>
              <a:gd name="T6" fmla="*/ 63160 w 1219199"/>
              <a:gd name="T7" fmla="*/ 7044565 h 68472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9199" h="6847291">
                <a:moveTo>
                  <a:pt x="1219200" y="0"/>
                </a:moveTo>
                <a:lnTo>
                  <a:pt x="0" y="0"/>
                </a:lnTo>
                <a:lnTo>
                  <a:pt x="895" y="6847292"/>
                </a:lnTo>
                <a:lnTo>
                  <a:pt x="159473" y="6847292"/>
                </a:lnTo>
                <a:lnTo>
                  <a:pt x="1219200" y="0"/>
                </a:ln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8" y="1"/>
            <a:ext cx="837253" cy="801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s">
  <a:themeElements>
    <a:clrScheme name="Personnalisé 1">
      <a:dk1>
        <a:srgbClr val="20265B"/>
      </a:dk1>
      <a:lt1>
        <a:sysClr val="window" lastClr="FFFFFF"/>
      </a:lt1>
      <a:dk2>
        <a:srgbClr val="20265B"/>
      </a:dk2>
      <a:lt2>
        <a:srgbClr val="FFFFFF"/>
      </a:lt2>
      <a:accent1>
        <a:srgbClr val="0089CE"/>
      </a:accent1>
      <a:accent2>
        <a:srgbClr val="0089CE"/>
      </a:accent2>
      <a:accent3>
        <a:srgbClr val="0089CE"/>
      </a:accent3>
      <a:accent4>
        <a:srgbClr val="0089CE"/>
      </a:accent4>
      <a:accent5>
        <a:srgbClr val="0089CE"/>
      </a:accent5>
      <a:accent6>
        <a:srgbClr val="0089CE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a92579-71f2-4656-a46c-4b2bcbc27056">
      <UserInfo>
        <DisplayName>Céline RECULET</DisplayName>
        <AccountId>95</AccountId>
        <AccountType/>
      </UserInfo>
      <UserInfo>
        <DisplayName>Gianni CAPPAI</DisplayName>
        <AccountId>93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F73AB9EF7F548901A5D9F22BD719C" ma:contentTypeVersion="13" ma:contentTypeDescription="Crée un document." ma:contentTypeScope="" ma:versionID="0e87e0e9b5aa337738fc4f94e15fa9fa">
  <xsd:schema xmlns:xsd="http://www.w3.org/2001/XMLSchema" xmlns:xs="http://www.w3.org/2001/XMLSchema" xmlns:p="http://schemas.microsoft.com/office/2006/metadata/properties" xmlns:ns2="6f331974-44af-4df8-9869-3b2c8d8ae991" xmlns:ns3="0fa92579-71f2-4656-a46c-4b2bcbc27056" targetNamespace="http://schemas.microsoft.com/office/2006/metadata/properties" ma:root="true" ma:fieldsID="f4cbaaec757e875e9ee9f9680d4da3f9" ns2:_="" ns3:_="">
    <xsd:import namespace="6f331974-44af-4df8-9869-3b2c8d8ae991"/>
    <xsd:import namespace="0fa92579-71f2-4656-a46c-4b2bcbc27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31974-44af-4df8-9869-3b2c8d8ae9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92579-71f2-4656-a46c-4b2bcbc27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9009BC-0B53-41E3-BD23-AED833EABE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F90141-3A66-4EAD-8E6A-653F42F0179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0fa92579-71f2-4656-a46c-4b2bcbc27056"/>
    <ds:schemaRef ds:uri="6f331974-44af-4df8-9869-3b2c8d8ae9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ADC9E3-1037-452D-9519-36F2D27E0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331974-44af-4df8-9869-3b2c8d8ae991"/>
    <ds:schemaRef ds:uri="0fa92579-71f2-4656-a46c-4b2bcbc27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8356</TotalTime>
  <Words>165</Words>
  <Application>Microsoft Office PowerPoint</Application>
  <PresentationFormat>Grand écran</PresentationFormat>
  <Paragraphs>64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Raleway</vt:lpstr>
      <vt:lpstr>Sansation</vt:lpstr>
      <vt:lpstr>Times New Roman</vt:lpstr>
      <vt:lpstr>Corps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Corentin Echivard</dc:creator>
  <cp:lastModifiedBy>simon alain</cp:lastModifiedBy>
  <cp:revision>287</cp:revision>
  <cp:lastPrinted>2021-11-16T14:29:39Z</cp:lastPrinted>
  <dcterms:created xsi:type="dcterms:W3CDTF">2021-03-18T14:40:37Z</dcterms:created>
  <dcterms:modified xsi:type="dcterms:W3CDTF">2024-01-16T20:25:30Z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0x010100301F73AB9EF7F548901A5D9F22BD719C</vt:lpwstr>
  </property>
</Properties>
</file>